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9" r:id="rId5"/>
    <p:sldId id="260" r:id="rId6"/>
    <p:sldId id="271" r:id="rId7"/>
    <p:sldId id="263" r:id="rId8"/>
    <p:sldId id="273" r:id="rId9"/>
    <p:sldId id="264" r:id="rId10"/>
    <p:sldId id="262" r:id="rId11"/>
    <p:sldId id="265" r:id="rId12"/>
    <p:sldId id="266" r:id="rId13"/>
    <p:sldId id="258" r:id="rId14"/>
    <p:sldId id="268" r:id="rId15"/>
    <p:sldId id="267" r:id="rId16"/>
    <p:sldId id="269" r:id="rId17"/>
    <p:sldId id="270" r:id="rId18"/>
    <p:sldId id="256" r:id="rId19"/>
  </p:sldIdLst>
  <p:sldSz cx="12192000" cy="6858000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235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76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E02CD01-B9FE-4FD4-9F69-5A9C6D4FF29B}" type="datetimeFigureOut">
              <a:rPr lang="de-AT" smtClean="0"/>
              <a:t>08.12.2021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47DFEAE-A987-4A34-BC89-8C2E6453488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41729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02" y="35311"/>
            <a:ext cx="3845474" cy="836465"/>
          </a:xfrm>
          <a:prstGeom prst="rect">
            <a:avLst/>
          </a:prstGeom>
        </p:spPr>
      </p:pic>
      <p:sp>
        <p:nvSpPr>
          <p:cNvPr id="7" name="Rectangle 64"/>
          <p:cNvSpPr>
            <a:spLocks noChangeArrowheads="1"/>
          </p:cNvSpPr>
          <p:nvPr userDrawn="1"/>
        </p:nvSpPr>
        <p:spPr bwMode="auto">
          <a:xfrm>
            <a:off x="334963" y="908050"/>
            <a:ext cx="11522075" cy="55816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AT"/>
          </a:p>
        </p:txBody>
      </p:sp>
      <p:pic>
        <p:nvPicPr>
          <p:cNvPr id="18" name="Picture 70" descr="Logo +"/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051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2954" userDrawn="1">
          <p15:clr>
            <a:srgbClr val="FBAE40"/>
          </p15:clr>
        </p15:guide>
        <p15:guide id="3" pos="7355" userDrawn="1">
          <p15:clr>
            <a:srgbClr val="FBAE40"/>
          </p15:clr>
        </p15:guide>
        <p15:guide id="4" pos="325" userDrawn="1">
          <p15:clr>
            <a:srgbClr val="FBAE40"/>
          </p15:clr>
        </p15:guide>
        <p15:guide id="6" orient="horz" pos="4083" userDrawn="1">
          <p15:clr>
            <a:srgbClr val="FBAE40"/>
          </p15:clr>
        </p15:guide>
        <p15:guide id="7" pos="218" userDrawn="1">
          <p15:clr>
            <a:srgbClr val="FBAE40"/>
          </p15:clr>
        </p15:guide>
        <p15:guide id="8" pos="7464" userDrawn="1">
          <p15:clr>
            <a:srgbClr val="FBAE40"/>
          </p15:clr>
        </p15:guide>
        <p15:guide id="10" orient="horz" pos="580" userDrawn="1">
          <p15:clr>
            <a:srgbClr val="FBAE40"/>
          </p15:clr>
        </p15:guide>
        <p15:guide id="11" orient="horz" pos="2818" userDrawn="1">
          <p15:clr>
            <a:srgbClr val="FBAE40"/>
          </p15:clr>
        </p15:guide>
        <p15:guide id="12" orient="horz" pos="731" userDrawn="1">
          <p15:clr>
            <a:srgbClr val="FBAE40"/>
          </p15:clr>
        </p15:guide>
        <p15:guide id="13" orient="horz" pos="1706" userDrawn="1">
          <p15:clr>
            <a:srgbClr val="FBAE40"/>
          </p15:clr>
        </p15:guide>
        <p15:guide id="14" orient="horz" pos="1842" userDrawn="1">
          <p15:clr>
            <a:srgbClr val="FBAE40"/>
          </p15:clr>
        </p15:guide>
        <p15:guide id="15" orient="horz" pos="3929" userDrawn="1">
          <p15:clr>
            <a:srgbClr val="FBAE40"/>
          </p15:clr>
        </p15:guide>
        <p15:guide id="18" pos="5042" userDrawn="1">
          <p15:clr>
            <a:srgbClr val="FBAE40"/>
          </p15:clr>
        </p15:guide>
        <p15:guide id="19" pos="488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08.12.2021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80397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08.12.2021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4225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08.12.2021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4116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08.12.2021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2873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08.12.2021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36608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08.12.2021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40887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08.12.2021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15833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08.12.2021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46533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08.12.2021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43986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940A-8A22-4D6E-9C4D-3F280DE7AB17}" type="datetimeFigureOut">
              <a:rPr lang="de-AT" smtClean="0"/>
              <a:t>08.12.2021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92510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6940A-8A22-4D6E-9C4D-3F280DE7AB17}" type="datetimeFigureOut">
              <a:rPr lang="de-AT" smtClean="0"/>
              <a:t>08.12.2021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377D0-C4D9-4211-BE27-052F16EE813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4513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" t="5937" r="4925" b="8026"/>
          <a:stretch/>
        </p:blipFill>
        <p:spPr>
          <a:xfrm>
            <a:off x="346074" y="920750"/>
            <a:ext cx="11503025" cy="5556250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9" name="Picture 70" descr="Logo +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1725236" y="1012686"/>
            <a:ext cx="87447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EEEEE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Welcome at</a:t>
            </a:r>
          </a:p>
          <a:p>
            <a:pPr algn="ctr"/>
            <a:r>
              <a:rPr lang="de-DE" sz="5400" b="1" cap="none" spc="0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EEEEEE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Driving Camp Pachfurth!</a:t>
            </a:r>
            <a:endParaRPr lang="de-DE" sz="5400" b="1" cap="none" spc="0" dirty="0">
              <a:ln w="9525">
                <a:solidFill>
                  <a:schemeClr val="tx1"/>
                </a:solidFill>
                <a:prstDash val="solid"/>
              </a:ln>
              <a:solidFill>
                <a:srgbClr val="EEEEEE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74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5938" y="1160275"/>
            <a:ext cx="7235825" cy="50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252538" indent="-5334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889125" indent="-457200" algn="ctr">
              <a:spcBef>
                <a:spcPct val="20000"/>
              </a:spcBef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449513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009900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4671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9243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3815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8387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de-DE" altLang="de-DE" sz="2000" b="1" dirty="0" err="1" smtClean="0">
                <a:sym typeface="Wingdings" panose="05000000000000000000" pitchFamily="2" charset="2"/>
              </a:rPr>
              <a:t>We</a:t>
            </a:r>
            <a:r>
              <a:rPr lang="de-DE" altLang="de-DE" sz="2000" b="1" dirty="0" smtClean="0">
                <a:sym typeface="Wingdings" panose="05000000000000000000" pitchFamily="2" charset="2"/>
              </a:rPr>
              <a:t> </a:t>
            </a:r>
            <a:r>
              <a:rPr lang="de-DE" altLang="de-DE" sz="2000" b="1" dirty="0" err="1" smtClean="0">
                <a:sym typeface="Wingdings" panose="05000000000000000000" pitchFamily="2" charset="2"/>
              </a:rPr>
              <a:t>can</a:t>
            </a:r>
            <a:r>
              <a:rPr lang="de-DE" altLang="de-DE" sz="2000" b="1" dirty="0" smtClean="0">
                <a:sym typeface="Wingdings" panose="05000000000000000000" pitchFamily="2" charset="2"/>
              </a:rPr>
              <a:t> do </a:t>
            </a:r>
            <a:r>
              <a:rPr lang="de-DE" altLang="de-DE" sz="2000" b="1" dirty="0" err="1" smtClean="0">
                <a:sym typeface="Wingdings" panose="05000000000000000000" pitchFamily="2" charset="2"/>
              </a:rPr>
              <a:t>it</a:t>
            </a:r>
            <a:r>
              <a:rPr lang="de-DE" altLang="de-DE" sz="2000" b="1" dirty="0" smtClean="0">
                <a:sym typeface="Wingdings" panose="05000000000000000000" pitchFamily="2" charset="2"/>
              </a:rPr>
              <a:t> </a:t>
            </a:r>
            <a:r>
              <a:rPr lang="de-DE" altLang="de-DE" sz="2000" b="1" dirty="0" err="1" smtClean="0">
                <a:sym typeface="Wingdings" panose="05000000000000000000" pitchFamily="2" charset="2"/>
              </a:rPr>
              <a:t>the</a:t>
            </a:r>
            <a:r>
              <a:rPr lang="de-DE" altLang="de-DE" sz="2000" b="1" dirty="0" smtClean="0">
                <a:sym typeface="Wingdings" panose="05000000000000000000" pitchFamily="2" charset="2"/>
              </a:rPr>
              <a:t> different </a:t>
            </a:r>
            <a:r>
              <a:rPr lang="de-DE" altLang="de-DE" sz="2000" b="1" dirty="0" err="1" smtClean="0">
                <a:sym typeface="Wingdings" panose="05000000000000000000" pitchFamily="2" charset="2"/>
              </a:rPr>
              <a:t>way</a:t>
            </a:r>
            <a:r>
              <a:rPr lang="de-DE" altLang="de-DE" sz="2000" b="1" dirty="0" smtClean="0">
                <a:sym typeface="Wingdings" panose="05000000000000000000" pitchFamily="2" charset="2"/>
              </a:rPr>
              <a:t>. </a:t>
            </a:r>
            <a:r>
              <a:rPr lang="de-DE" altLang="de-DE" sz="2000" b="1" dirty="0" err="1" smtClean="0">
                <a:sym typeface="Wingdings" panose="05000000000000000000" pitchFamily="2" charset="2"/>
              </a:rPr>
              <a:t>Really</a:t>
            </a:r>
            <a:r>
              <a:rPr lang="de-DE" altLang="de-DE" sz="2000" b="1" dirty="0" smtClean="0">
                <a:sym typeface="Wingdings" panose="05000000000000000000" pitchFamily="2" charset="2"/>
              </a:rPr>
              <a:t> different!</a:t>
            </a:r>
            <a:endParaRPr lang="de-DE" altLang="de-DE" sz="2000" b="1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 typeface="Wingdings" panose="05000000000000000000" pitchFamily="2" charset="2"/>
              <a:buNone/>
            </a:pPr>
            <a:endParaRPr lang="de-DE" altLang="de-DE" sz="1600" b="1" dirty="0"/>
          </a:p>
          <a:p>
            <a:pPr algn="l">
              <a:spcBef>
                <a:spcPts val="0"/>
              </a:spcBef>
              <a:buFont typeface="Wingdings" panose="05000000000000000000" pitchFamily="2" charset="2"/>
              <a:buNone/>
            </a:pPr>
            <a:endParaRPr lang="de-DE" altLang="de-DE" sz="1600" b="1" dirty="0"/>
          </a:p>
          <a:p>
            <a:pPr algn="l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GB" altLang="de-DE" sz="1600" dirty="0">
                <a:sym typeface="Wingdings" panose="05000000000000000000" pitchFamily="2" charset="2"/>
              </a:rPr>
              <a:t>In addition to the existing training programmes we offer you a whole lot </a:t>
            </a:r>
            <a:br>
              <a:rPr lang="en-GB" altLang="de-DE" sz="1600" dirty="0">
                <a:sym typeface="Wingdings" panose="05000000000000000000" pitchFamily="2" charset="2"/>
              </a:rPr>
            </a:br>
            <a:r>
              <a:rPr lang="en-GB" altLang="de-DE" sz="1600" dirty="0">
                <a:sym typeface="Wingdings" panose="05000000000000000000" pitchFamily="2" charset="2"/>
              </a:rPr>
              <a:t>of more excitement and adventure – for sure very creative alternatives: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en-GB" altLang="de-DE" sz="1600" b="1" dirty="0" smtClean="0">
                <a:sym typeface="Wingdings" panose="05000000000000000000" pitchFamily="2" charset="2"/>
              </a:rPr>
              <a:t>Adrenaline </a:t>
            </a:r>
            <a:r>
              <a:rPr lang="en-GB" altLang="de-DE" sz="1600" b="1" dirty="0">
                <a:sym typeface="Wingdings" panose="05000000000000000000" pitchFamily="2" charset="2"/>
              </a:rPr>
              <a:t>&amp; Thrill</a:t>
            </a:r>
            <a:r>
              <a:rPr lang="en-GB" altLang="de-DE" sz="1600" b="1" dirty="0" smtClean="0">
                <a:sym typeface="Wingdings" panose="05000000000000000000" pitchFamily="2" charset="2"/>
              </a:rPr>
              <a:t>?!</a:t>
            </a:r>
            <a:endParaRPr lang="en-GB" altLang="de-DE" sz="1600" b="1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en-GB" altLang="de-DE" sz="1600" dirty="0" smtClean="0">
                <a:sym typeface="Wingdings" panose="05000000000000000000" pitchFamily="2" charset="2"/>
              </a:rPr>
              <a:t>Off-road adventure </a:t>
            </a:r>
            <a:r>
              <a:rPr lang="en-GB" altLang="de-DE" sz="1600" dirty="0">
                <a:sym typeface="Wingdings" panose="05000000000000000000" pitchFamily="2" charset="2"/>
              </a:rPr>
              <a:t>in extreme topography</a:t>
            </a: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smtClean="0">
                <a:sym typeface="Wingdings" panose="05000000000000000000" pitchFamily="2" charset="2"/>
              </a:rPr>
              <a:t>Drift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training</a:t>
            </a:r>
            <a:r>
              <a:rPr lang="de-DE" altLang="de-DE" sz="1600" dirty="0" smtClean="0">
                <a:sym typeface="Wingdings" panose="05000000000000000000" pitchFamily="2" charset="2"/>
              </a:rPr>
              <a:t> on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our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big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circle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track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en-GB" altLang="de-DE" sz="1600" dirty="0">
                <a:sym typeface="Wingdings" panose="05000000000000000000" pitchFamily="2" charset="2"/>
              </a:rPr>
              <a:t>Sports car driving on the circuit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en-GB" altLang="de-DE" sz="1600" b="1" dirty="0">
                <a:sym typeface="Wingdings" panose="05000000000000000000" pitchFamily="2" charset="2"/>
              </a:rPr>
              <a:t>Competition &amp; </a:t>
            </a:r>
            <a:r>
              <a:rPr lang="en-GB" altLang="de-DE" sz="1600" b="1" dirty="0" smtClean="0">
                <a:sym typeface="Wingdings" panose="05000000000000000000" pitchFamily="2" charset="2"/>
              </a:rPr>
              <a:t>Team-Events</a:t>
            </a:r>
            <a:r>
              <a:rPr lang="de-DE" altLang="de-DE" sz="1600" b="1" dirty="0" smtClean="0">
                <a:sym typeface="Wingdings" panose="05000000000000000000" pitchFamily="2" charset="2"/>
              </a:rPr>
              <a:t>?!</a:t>
            </a:r>
            <a:endParaRPr lang="de-DE" altLang="de-DE" sz="1600" b="1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smtClean="0">
                <a:sym typeface="Wingdings" panose="05000000000000000000" pitchFamily="2" charset="2"/>
              </a:rPr>
              <a:t>Car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ability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tournament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against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the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clock</a:t>
            </a: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Classical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go-kart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race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against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the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colleagues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Blindfolded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parcours</a:t>
            </a:r>
            <a:r>
              <a:rPr lang="de-DE" altLang="de-DE" sz="1600" dirty="0" smtClean="0">
                <a:sym typeface="Wingdings" panose="05000000000000000000" pitchFamily="2" charset="2"/>
              </a:rPr>
              <a:t> in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the</a:t>
            </a:r>
            <a:r>
              <a:rPr lang="de-DE" altLang="de-DE" sz="1600" dirty="0" smtClean="0">
                <a:sym typeface="Wingdings" panose="05000000000000000000" pitchFamily="2" charset="2"/>
              </a:rPr>
              <a:t> off-road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against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the</a:t>
            </a:r>
            <a:r>
              <a:rPr lang="de-DE" altLang="de-DE" sz="1600" dirty="0" smtClean="0">
                <a:sym typeface="Wingdings" panose="05000000000000000000" pitchFamily="2" charset="2"/>
              </a:rPr>
              <a:t> normal </a:t>
            </a:r>
          </a:p>
          <a:p>
            <a:pPr algn="l">
              <a:spcBef>
                <a:spcPts val="0"/>
              </a:spcBef>
            </a:pP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en-GB" altLang="de-DE" sz="1600" b="1" dirty="0">
                <a:sym typeface="Wingdings" panose="05000000000000000000" pitchFamily="2" charset="2"/>
              </a:rPr>
              <a:t>Fun &amp; Pleasure</a:t>
            </a:r>
            <a:r>
              <a:rPr lang="de-DE" altLang="de-DE" sz="1600" b="1" dirty="0" smtClean="0">
                <a:sym typeface="Wingdings" panose="05000000000000000000" pitchFamily="2" charset="2"/>
              </a:rPr>
              <a:t>?!</a:t>
            </a:r>
            <a:endParaRPr lang="de-DE" altLang="de-DE" sz="1600" b="1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smtClean="0">
                <a:sym typeface="Wingdings" panose="05000000000000000000" pitchFamily="2" charset="2"/>
              </a:rPr>
              <a:t>Quad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or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buggy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race</a:t>
            </a:r>
            <a:r>
              <a:rPr lang="de-DE" altLang="de-DE" sz="1600" dirty="0" smtClean="0">
                <a:sym typeface="Wingdings" panose="05000000000000000000" pitchFamily="2" charset="2"/>
              </a:rPr>
              <a:t> on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our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gravel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track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smtClean="0">
                <a:sym typeface="Wingdings" panose="05000000000000000000" pitchFamily="2" charset="2"/>
              </a:rPr>
              <a:t>Cross-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Segway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fun</a:t>
            </a:r>
            <a:r>
              <a:rPr lang="de-DE" altLang="de-DE" sz="1600" dirty="0" smtClean="0">
                <a:sym typeface="Wingdings" panose="05000000000000000000" pitchFamily="2" charset="2"/>
              </a:rPr>
              <a:t> at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the</a:t>
            </a:r>
            <a:r>
              <a:rPr lang="de-DE" altLang="de-DE" sz="1600" dirty="0" smtClean="0">
                <a:sym typeface="Wingdings" panose="05000000000000000000" pitchFamily="2" charset="2"/>
              </a:rPr>
              <a:t> off-road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parcours</a:t>
            </a:r>
            <a:r>
              <a:rPr lang="de-DE" altLang="de-DE" sz="1600" dirty="0" smtClean="0">
                <a:sym typeface="Wingdings" panose="05000000000000000000" pitchFamily="2" charset="2"/>
              </a:rPr>
              <a:t>  </a:t>
            </a: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smtClean="0">
                <a:sym typeface="Wingdings" panose="05000000000000000000" pitchFamily="2" charset="2"/>
              </a:rPr>
              <a:t>Jet-ski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experience</a:t>
            </a:r>
            <a:r>
              <a:rPr lang="de-DE" altLang="de-DE" sz="1600" dirty="0" smtClean="0">
                <a:sym typeface="Wingdings" panose="05000000000000000000" pitchFamily="2" charset="2"/>
              </a:rPr>
              <a:t> on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our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lake</a:t>
            </a: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 typeface="Wingdings" panose="05000000000000000000" pitchFamily="2" charset="2"/>
              <a:buNone/>
            </a:pP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 typeface="Wingdings" panose="05000000000000000000" pitchFamily="2" charset="2"/>
              <a:buNone/>
            </a:pPr>
            <a:endParaRPr lang="de-DE" altLang="de-DE" sz="1600" dirty="0">
              <a:sym typeface="Wingdings" panose="05000000000000000000" pitchFamily="2" charset="2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1160463"/>
            <a:ext cx="3671888" cy="15382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2924175"/>
            <a:ext cx="3671888" cy="1549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4689474"/>
            <a:ext cx="3671888" cy="15478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321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920750"/>
            <a:ext cx="11508940" cy="5556250"/>
          </a:xfrm>
          <a:prstGeom prst="rect">
            <a:avLst/>
          </a:prstGeom>
        </p:spPr>
      </p:pic>
      <p:pic>
        <p:nvPicPr>
          <p:cNvPr id="4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2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5938" y="1160275"/>
            <a:ext cx="7235825" cy="50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252538" indent="-5334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889125" indent="-457200" algn="ctr">
              <a:spcBef>
                <a:spcPct val="20000"/>
              </a:spcBef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449513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009900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4671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9243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3815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8387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de-DE" altLang="de-DE" sz="1800" b="1" dirty="0" smtClean="0">
                <a:sym typeface="Wingdings" panose="05000000000000000000" pitchFamily="2" charset="2"/>
              </a:rPr>
              <a:t>Yes, </a:t>
            </a:r>
            <a:r>
              <a:rPr lang="de-DE" altLang="de-DE" sz="1800" b="1" dirty="0" err="1" smtClean="0">
                <a:sym typeface="Wingdings" panose="05000000000000000000" pitchFamily="2" charset="2"/>
              </a:rPr>
              <a:t>we</a:t>
            </a:r>
            <a:r>
              <a:rPr lang="de-DE" altLang="de-DE" sz="1800" b="1" dirty="0" smtClean="0">
                <a:sym typeface="Wingdings" panose="05000000000000000000" pitchFamily="2" charset="2"/>
              </a:rPr>
              <a:t> </a:t>
            </a:r>
            <a:r>
              <a:rPr lang="de-DE" altLang="de-DE" sz="1800" b="1" dirty="0" err="1" smtClean="0">
                <a:sym typeface="Wingdings" panose="05000000000000000000" pitchFamily="2" charset="2"/>
              </a:rPr>
              <a:t>can</a:t>
            </a:r>
            <a:r>
              <a:rPr lang="de-DE" altLang="de-DE" sz="1800" b="1" dirty="0" smtClean="0">
                <a:sym typeface="Wingdings" panose="05000000000000000000" pitchFamily="2" charset="2"/>
              </a:rPr>
              <a:t> </a:t>
            </a:r>
            <a:r>
              <a:rPr lang="de-DE" altLang="de-DE" sz="1800" b="1" dirty="0" err="1" smtClean="0">
                <a:sym typeface="Wingdings" panose="05000000000000000000" pitchFamily="2" charset="2"/>
              </a:rPr>
              <a:t>serious</a:t>
            </a:r>
            <a:r>
              <a:rPr lang="de-DE" altLang="de-DE" sz="1800" b="1" dirty="0" smtClean="0">
                <a:sym typeface="Wingdings" panose="05000000000000000000" pitchFamily="2" charset="2"/>
              </a:rPr>
              <a:t>, </a:t>
            </a:r>
            <a:r>
              <a:rPr lang="de-DE" altLang="de-DE" sz="1800" b="1" dirty="0" err="1" smtClean="0">
                <a:sym typeface="Wingdings" panose="05000000000000000000" pitchFamily="2" charset="2"/>
              </a:rPr>
              <a:t>too</a:t>
            </a:r>
            <a:r>
              <a:rPr lang="de-DE" altLang="de-DE" sz="1800" b="1" dirty="0" smtClean="0">
                <a:sym typeface="Wingdings" panose="05000000000000000000" pitchFamily="2" charset="2"/>
              </a:rPr>
              <a:t>. </a:t>
            </a:r>
            <a:r>
              <a:rPr lang="de-DE" altLang="de-DE" sz="1800" b="1" dirty="0" err="1" smtClean="0">
                <a:sym typeface="Wingdings" panose="05000000000000000000" pitchFamily="2" charset="2"/>
              </a:rPr>
              <a:t>With</a:t>
            </a:r>
            <a:r>
              <a:rPr lang="de-DE" altLang="de-DE" sz="1800" b="1" dirty="0" smtClean="0">
                <a:sym typeface="Wingdings" panose="05000000000000000000" pitchFamily="2" charset="2"/>
              </a:rPr>
              <a:t> </a:t>
            </a:r>
            <a:r>
              <a:rPr lang="de-DE" altLang="de-DE" sz="1800" b="1" dirty="0" err="1">
                <a:sym typeface="Wingdings" panose="05000000000000000000" pitchFamily="2" charset="2"/>
              </a:rPr>
              <a:t>p</a:t>
            </a:r>
            <a:r>
              <a:rPr lang="de-DE" altLang="de-DE" sz="1800" b="1" dirty="0" err="1" smtClean="0">
                <a:sym typeface="Wingdings" panose="05000000000000000000" pitchFamily="2" charset="2"/>
              </a:rPr>
              <a:t>resenting</a:t>
            </a:r>
            <a:r>
              <a:rPr lang="de-DE" altLang="de-DE" sz="1800" b="1" dirty="0" smtClean="0">
                <a:sym typeface="Wingdings" panose="05000000000000000000" pitchFamily="2" charset="2"/>
              </a:rPr>
              <a:t> </a:t>
            </a:r>
            <a:r>
              <a:rPr lang="de-DE" altLang="de-DE" sz="1800" b="1" dirty="0" err="1" smtClean="0">
                <a:sym typeface="Wingdings" panose="05000000000000000000" pitchFamily="2" charset="2"/>
              </a:rPr>
              <a:t>and</a:t>
            </a:r>
            <a:r>
              <a:rPr lang="de-DE" altLang="de-DE" sz="1800" b="1" dirty="0" smtClean="0">
                <a:sym typeface="Wingdings" panose="05000000000000000000" pitchFamily="2" charset="2"/>
              </a:rPr>
              <a:t> </a:t>
            </a:r>
            <a:r>
              <a:rPr lang="de-DE" altLang="de-DE" sz="1800" b="1" dirty="0" err="1" smtClean="0">
                <a:sym typeface="Wingdings" panose="05000000000000000000" pitchFamily="2" charset="2"/>
              </a:rPr>
              <a:t>staging</a:t>
            </a:r>
            <a:r>
              <a:rPr lang="de-DE" altLang="de-DE" sz="1800" b="1" dirty="0" smtClean="0">
                <a:sym typeface="Wingdings" panose="05000000000000000000" pitchFamily="2" charset="2"/>
              </a:rPr>
              <a:t>! </a:t>
            </a:r>
            <a:endParaRPr lang="de-DE" altLang="de-DE" sz="1800" b="1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endParaRPr lang="de-DE" altLang="de-DE" sz="1600" b="1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endParaRPr lang="de-DE" altLang="de-DE" sz="1600" b="1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r>
              <a:rPr lang="de-DE" altLang="de-DE" sz="1600" b="1" dirty="0" err="1" smtClean="0">
                <a:sym typeface="Wingdings" panose="05000000000000000000" pitchFamily="2" charset="2"/>
              </a:rPr>
              <a:t>Present</a:t>
            </a:r>
            <a:r>
              <a:rPr lang="de-DE" altLang="de-DE" sz="1600" b="1" dirty="0" smtClean="0">
                <a:sym typeface="Wingdings" panose="05000000000000000000" pitchFamily="2" charset="2"/>
              </a:rPr>
              <a:t> …</a:t>
            </a:r>
            <a:endParaRPr lang="de-DE" altLang="de-DE" sz="1600" b="1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 err="1" smtClean="0">
                <a:sym typeface="Wingdings" panose="05000000000000000000" pitchFamily="2" charset="2"/>
              </a:rPr>
              <a:t>your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new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b="1" dirty="0" err="1" smtClean="0">
                <a:sym typeface="Wingdings" panose="05000000000000000000" pitchFamily="2" charset="2"/>
              </a:rPr>
              <a:t>product</a:t>
            </a:r>
            <a:r>
              <a:rPr lang="de-DE" altLang="de-DE" sz="1600" dirty="0" smtClean="0">
                <a:sym typeface="Wingdings" panose="05000000000000000000" pitchFamily="2" charset="2"/>
              </a:rPr>
              <a:t> at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the</a:t>
            </a:r>
            <a:r>
              <a:rPr lang="de-DE" altLang="de-DE" sz="1600" dirty="0" smtClean="0">
                <a:sym typeface="Wingdings" panose="05000000000000000000" pitchFamily="2" charset="2"/>
              </a:rPr>
              <a:t> Driving Camp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if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you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need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something</a:t>
            </a:r>
            <a:r>
              <a:rPr lang="de-DE" altLang="de-DE" sz="1600" dirty="0" smtClean="0">
                <a:sym typeface="Wingdings" panose="05000000000000000000" pitchFamily="2" charset="2"/>
              </a:rPr>
              <a:t> like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that</a:t>
            </a:r>
            <a:r>
              <a:rPr lang="de-DE" altLang="de-DE" sz="1600" dirty="0" smtClean="0">
                <a:sym typeface="Wingdings" panose="05000000000000000000" pitchFamily="2" charset="2"/>
              </a:rPr>
              <a:t>: </a:t>
            </a:r>
            <a:endParaRPr lang="de-DE" altLang="de-DE" sz="1600" b="1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smtClean="0">
                <a:sym typeface="Wingdings" panose="05000000000000000000" pitchFamily="2" charset="2"/>
              </a:rPr>
              <a:t>A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high-tech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safety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driving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facility</a:t>
            </a: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smtClean="0">
                <a:sym typeface="Wingdings" panose="05000000000000000000" pitchFamily="2" charset="2"/>
              </a:rPr>
              <a:t>A professional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building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equipped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for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events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smtClean="0">
                <a:sym typeface="Wingdings" panose="05000000000000000000" pitchFamily="2" charset="2"/>
              </a:rPr>
              <a:t>A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unique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variety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for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side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events</a:t>
            </a: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smtClean="0">
                <a:sym typeface="Wingdings" panose="05000000000000000000" pitchFamily="2" charset="2"/>
              </a:rPr>
              <a:t>A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central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site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between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the</a:t>
            </a:r>
            <a:r>
              <a:rPr lang="de-DE" altLang="de-DE" sz="1600" dirty="0" smtClean="0">
                <a:sym typeface="Wingdings" panose="05000000000000000000" pitchFamily="2" charset="2"/>
              </a:rPr>
              <a:t> EU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capitals</a:t>
            </a:r>
            <a:r>
              <a:rPr lang="de-DE" altLang="de-DE" sz="1600" dirty="0" smtClean="0">
                <a:sym typeface="Wingdings" panose="05000000000000000000" pitchFamily="2" charset="2"/>
              </a:rPr>
              <a:t> Vienna &amp; </a:t>
            </a:r>
            <a:r>
              <a:rPr lang="de-DE" altLang="de-DE" sz="1600" dirty="0">
                <a:sym typeface="Wingdings" panose="05000000000000000000" pitchFamily="2" charset="2"/>
              </a:rPr>
              <a:t>Bratislava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 smtClean="0">
                <a:sym typeface="Wingdings" panose="05000000000000000000" pitchFamily="2" charset="2"/>
              </a:rPr>
              <a:t> A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direct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connection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to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the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highway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and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only</a:t>
            </a:r>
            <a:r>
              <a:rPr lang="de-DE" altLang="de-DE" sz="1600" dirty="0" smtClean="0">
                <a:sym typeface="Wingdings" panose="05000000000000000000" pitchFamily="2" charset="2"/>
              </a:rPr>
              <a:t> 15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minutes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from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>
                <a:sym typeface="Wingdings" panose="05000000000000000000" pitchFamily="2" charset="2"/>
              </a:rPr>
              <a:t>Vienna </a:t>
            </a:r>
            <a:r>
              <a:rPr lang="de-DE" altLang="de-DE" sz="1600" dirty="0" smtClean="0">
                <a:sym typeface="Wingdings" panose="05000000000000000000" pitchFamily="2" charset="2"/>
              </a:rPr>
              <a:t>Airport </a:t>
            </a: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r>
              <a:rPr lang="de-DE" altLang="de-DE" sz="1600" b="1" dirty="0" smtClean="0">
                <a:sym typeface="Wingdings" panose="05000000000000000000" pitchFamily="2" charset="2"/>
              </a:rPr>
              <a:t>Stage …</a:t>
            </a:r>
            <a:endParaRPr lang="de-DE" altLang="de-DE" sz="1600" b="1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 err="1" smtClean="0">
                <a:sym typeface="Wingdings" panose="05000000000000000000" pitchFamily="2" charset="2"/>
              </a:rPr>
              <a:t>your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b="1" dirty="0" err="1" smtClean="0">
                <a:sym typeface="Wingdings" panose="05000000000000000000" pitchFamily="2" charset="2"/>
              </a:rPr>
              <a:t>brand</a:t>
            </a:r>
            <a:r>
              <a:rPr lang="de-DE" altLang="de-DE" sz="1600" dirty="0" smtClean="0">
                <a:sym typeface="Wingdings" panose="05000000000000000000" pitchFamily="2" charset="2"/>
              </a:rPr>
              <a:t> in Pachfurth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if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you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wish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furthermore</a:t>
            </a:r>
            <a:r>
              <a:rPr lang="de-DE" altLang="de-DE" sz="1600" dirty="0" smtClean="0">
                <a:sym typeface="Wingdings" panose="05000000000000000000" pitchFamily="2" charset="2"/>
              </a:rPr>
              <a:t> : </a:t>
            </a: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Experienced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personnel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for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events</a:t>
            </a:r>
            <a:r>
              <a:rPr lang="de-DE" altLang="de-DE" sz="1600" dirty="0" smtClean="0">
                <a:sym typeface="Wingdings" panose="05000000000000000000" pitchFamily="2" charset="2"/>
              </a:rPr>
              <a:t> plus extensive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support</a:t>
            </a: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smtClean="0">
                <a:sym typeface="Wingdings" panose="05000000000000000000" pitchFamily="2" charset="2"/>
              </a:rPr>
              <a:t>Professional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instructors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for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vehicles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of</a:t>
            </a:r>
            <a:r>
              <a:rPr lang="de-DE" altLang="de-DE" sz="1600" dirty="0" smtClean="0">
                <a:sym typeface="Wingdings" panose="05000000000000000000" pitchFamily="2" charset="2"/>
              </a:rPr>
              <a:t> all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kind</a:t>
            </a: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smtClean="0">
                <a:sym typeface="Wingdings" panose="05000000000000000000" pitchFamily="2" charset="2"/>
              </a:rPr>
              <a:t>Event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service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provider</a:t>
            </a:r>
            <a:r>
              <a:rPr lang="de-DE" altLang="de-DE" sz="1600" dirty="0" smtClean="0">
                <a:sym typeface="Wingdings" panose="05000000000000000000" pitchFamily="2" charset="2"/>
              </a:rPr>
              <a:t> e.g.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for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catering</a:t>
            </a:r>
            <a:r>
              <a:rPr lang="de-DE" altLang="de-DE" sz="1600" dirty="0">
                <a:sym typeface="Wingdings" panose="05000000000000000000" pitchFamily="2" charset="2"/>
              </a:rPr>
              <a:t>,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event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equipment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or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car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handling</a:t>
            </a: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 smtClean="0">
                <a:sym typeface="Wingdings" panose="05000000000000000000" pitchFamily="2" charset="2"/>
              </a:rPr>
              <a:t> Hotels in all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categories</a:t>
            </a:r>
            <a:r>
              <a:rPr lang="de-DE" altLang="de-DE" sz="1600" dirty="0" smtClean="0">
                <a:sym typeface="Wingdings" panose="05000000000000000000" pitchFamily="2" charset="2"/>
              </a:rPr>
              <a:t> in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our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region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smtClean="0">
                <a:sym typeface="Wingdings" panose="05000000000000000000" pitchFamily="2" charset="2"/>
              </a:rPr>
              <a:t>An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appealing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and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lovely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region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between</a:t>
            </a:r>
            <a:r>
              <a:rPr lang="de-DE" altLang="de-DE" sz="1600" dirty="0" smtClean="0">
                <a:sym typeface="Wingdings" panose="05000000000000000000" pitchFamily="2" charset="2"/>
              </a:rPr>
              <a:t> Lake Neusiedl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and</a:t>
            </a:r>
            <a:r>
              <a:rPr lang="de-DE" altLang="de-DE" sz="1600" dirty="0" smtClean="0">
                <a:sym typeface="Wingdings" panose="05000000000000000000" pitchFamily="2" charset="2"/>
              </a:rPr>
              <a:t> Vienna</a:t>
            </a:r>
            <a:endParaRPr lang="de-DE" altLang="de-DE" sz="1600" dirty="0">
              <a:sym typeface="Wingdings" panose="05000000000000000000" pitchFamily="2" charset="2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1160463"/>
            <a:ext cx="3672840" cy="15467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2924175"/>
            <a:ext cx="3671888" cy="1549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4689475"/>
            <a:ext cx="3671888" cy="15478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135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60" y="920750"/>
            <a:ext cx="11508940" cy="555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38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5938" y="1160275"/>
            <a:ext cx="7235825" cy="50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252538" indent="-5334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889125" indent="-457200" algn="ctr">
              <a:spcBef>
                <a:spcPct val="20000"/>
              </a:spcBef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449513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009900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4671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9243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3815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8387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de-DE" altLang="de-DE" sz="1800" b="1" dirty="0" err="1" smtClean="0">
                <a:sym typeface="Wingdings" panose="05000000000000000000" pitchFamily="2" charset="2"/>
              </a:rPr>
              <a:t>What</a:t>
            </a:r>
            <a:r>
              <a:rPr lang="de-DE" altLang="de-DE" sz="1800" b="1" dirty="0" smtClean="0">
                <a:sym typeface="Wingdings" panose="05000000000000000000" pitchFamily="2" charset="2"/>
              </a:rPr>
              <a:t> </a:t>
            </a:r>
            <a:r>
              <a:rPr lang="de-DE" altLang="de-DE" sz="1800" b="1" dirty="0" err="1" smtClean="0">
                <a:sym typeface="Wingdings" panose="05000000000000000000" pitchFamily="2" charset="2"/>
              </a:rPr>
              <a:t>about</a:t>
            </a:r>
            <a:r>
              <a:rPr lang="de-DE" altLang="de-DE" sz="1800" b="1" dirty="0" smtClean="0">
                <a:sym typeface="Wingdings" panose="05000000000000000000" pitchFamily="2" charset="2"/>
              </a:rPr>
              <a:t> a </a:t>
            </a:r>
            <a:r>
              <a:rPr lang="de-DE" altLang="de-DE" sz="1800" b="1" dirty="0" err="1" smtClean="0">
                <a:sym typeface="Wingdings" panose="05000000000000000000" pitchFamily="2" charset="2"/>
              </a:rPr>
              <a:t>visit</a:t>
            </a:r>
            <a:r>
              <a:rPr lang="de-DE" altLang="de-DE" sz="1800" b="1" dirty="0" smtClean="0">
                <a:sym typeface="Wingdings" panose="05000000000000000000" pitchFamily="2" charset="2"/>
              </a:rPr>
              <a:t>? The route </a:t>
            </a:r>
            <a:r>
              <a:rPr lang="de-DE" altLang="de-DE" sz="1800" b="1" dirty="0" err="1" smtClean="0">
                <a:sym typeface="Wingdings" panose="05000000000000000000" pitchFamily="2" charset="2"/>
              </a:rPr>
              <a:t>is</a:t>
            </a:r>
            <a:r>
              <a:rPr lang="de-DE" altLang="de-DE" sz="1800" b="1" dirty="0" smtClean="0">
                <a:sym typeface="Wingdings" panose="05000000000000000000" pitchFamily="2" charset="2"/>
              </a:rPr>
              <a:t> </a:t>
            </a:r>
            <a:r>
              <a:rPr lang="de-DE" altLang="de-DE" sz="1800" b="1" dirty="0" err="1" smtClean="0">
                <a:sym typeface="Wingdings" panose="05000000000000000000" pitchFamily="2" charset="2"/>
              </a:rPr>
              <a:t>quiet</a:t>
            </a:r>
            <a:r>
              <a:rPr lang="de-DE" altLang="de-DE" sz="1800" b="1" dirty="0" smtClean="0">
                <a:sym typeface="Wingdings" panose="05000000000000000000" pitchFamily="2" charset="2"/>
              </a:rPr>
              <a:t> simple </a:t>
            </a:r>
            <a:r>
              <a:rPr lang="de-DE" altLang="de-DE" sz="1800" b="1" dirty="0">
                <a:sym typeface="Wingdings" panose="05000000000000000000" pitchFamily="2" charset="2"/>
              </a:rPr>
              <a:t>…  </a:t>
            </a:r>
          </a:p>
          <a:p>
            <a:pPr algn="l">
              <a:spcBef>
                <a:spcPts val="0"/>
              </a:spcBef>
            </a:pPr>
            <a:endParaRPr lang="de-DE" altLang="de-DE" sz="1600" b="1" dirty="0"/>
          </a:p>
          <a:p>
            <a:pPr algn="l">
              <a:spcBef>
                <a:spcPts val="0"/>
              </a:spcBef>
            </a:pPr>
            <a:endParaRPr lang="de-DE" altLang="de-DE" sz="1600" b="1" dirty="0"/>
          </a:p>
          <a:p>
            <a:pPr algn="l">
              <a:spcBef>
                <a:spcPts val="0"/>
              </a:spcBef>
            </a:pPr>
            <a:r>
              <a:rPr lang="de-DE" altLang="de-DE" sz="1600" dirty="0" smtClean="0">
                <a:sym typeface="Wingdings" panose="05000000000000000000" pitchFamily="2" charset="2"/>
              </a:rPr>
              <a:t>The Driving </a:t>
            </a:r>
            <a:r>
              <a:rPr lang="de-DE" altLang="de-DE" sz="1600" dirty="0">
                <a:sym typeface="Wingdings" panose="05000000000000000000" pitchFamily="2" charset="2"/>
              </a:rPr>
              <a:t>Camp Pachfurth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is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easely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to</a:t>
            </a:r>
            <a:r>
              <a:rPr lang="de-DE" altLang="de-DE" sz="1600" dirty="0" smtClean="0">
                <a:sym typeface="Wingdings" panose="05000000000000000000" pitchFamily="2" charset="2"/>
              </a:rPr>
              <a:t> find: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From</a:t>
            </a:r>
            <a:r>
              <a:rPr lang="de-DE" altLang="de-DE" sz="1600" dirty="0" smtClean="0">
                <a:sym typeface="Wingdings" panose="05000000000000000000" pitchFamily="2" charset="2"/>
              </a:rPr>
              <a:t> Vienna Airport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it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is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only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de-DE" altLang="de-DE" sz="1600" dirty="0" smtClean="0">
                <a:sym typeface="Wingdings" panose="05000000000000000000" pitchFamily="2" charset="2"/>
              </a:rPr>
              <a:t>15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minutes</a:t>
            </a:r>
            <a:r>
              <a:rPr lang="de-DE" altLang="de-DE" sz="1600" dirty="0" smtClean="0">
                <a:sym typeface="Wingdings" panose="05000000000000000000" pitchFamily="2" charset="2"/>
              </a:rPr>
              <a:t>,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from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the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exit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of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the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highway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less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than</a:t>
            </a:r>
            <a:r>
              <a:rPr lang="de-DE" altLang="de-DE" sz="1600" dirty="0" smtClean="0">
                <a:sym typeface="Wingdings" panose="05000000000000000000" pitchFamily="2" charset="2"/>
              </a:rPr>
              <a:t> 500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meters</a:t>
            </a:r>
            <a:r>
              <a:rPr lang="de-DE" altLang="de-DE" sz="1600" dirty="0" smtClean="0">
                <a:sym typeface="Wingdings" panose="05000000000000000000" pitchFamily="2" charset="2"/>
              </a:rPr>
              <a:t>. </a:t>
            </a: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r>
              <a:rPr lang="de-DE" altLang="de-DE" sz="1600" dirty="0" smtClean="0">
                <a:sym typeface="Wingdings" panose="05000000000000000000" pitchFamily="2" charset="2"/>
              </a:rPr>
              <a:t>Do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we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inspire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your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interest</a:t>
            </a:r>
            <a:r>
              <a:rPr lang="de-DE" altLang="de-DE" sz="1600" dirty="0" smtClean="0">
                <a:sym typeface="Wingdings" panose="05000000000000000000" pitchFamily="2" charset="2"/>
              </a:rPr>
              <a:t>? So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we</a:t>
            </a:r>
            <a:r>
              <a:rPr lang="de-DE" altLang="de-DE" sz="1600" dirty="0" smtClean="0">
                <a:sym typeface="Wingdings" panose="05000000000000000000" pitchFamily="2" charset="2"/>
              </a:rPr>
              <a:t> will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see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you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soon</a:t>
            </a:r>
            <a:r>
              <a:rPr lang="de-DE" altLang="de-DE" sz="1600" dirty="0" smtClean="0">
                <a:sym typeface="Wingdings" panose="05000000000000000000" pitchFamily="2" charset="2"/>
              </a:rPr>
              <a:t>?!  </a:t>
            </a: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r>
              <a:rPr lang="de-DE" altLang="de-DE" sz="1600" b="1" dirty="0"/>
              <a:t>Christian Thiesen    </a:t>
            </a:r>
            <a:r>
              <a:rPr lang="de-DE" altLang="de-DE" sz="1600" b="1" dirty="0" smtClean="0"/>
              <a:t>		Marco Kessler</a:t>
            </a:r>
            <a:r>
              <a:rPr lang="de-DE" altLang="de-DE" sz="1600" dirty="0"/>
              <a:t/>
            </a:r>
            <a:br>
              <a:rPr lang="de-DE" altLang="de-DE" sz="1600" dirty="0"/>
            </a:br>
            <a:r>
              <a:rPr lang="en-GB" altLang="de-DE" sz="1600" dirty="0">
                <a:sym typeface="Wingdings" panose="05000000000000000000" pitchFamily="2" charset="2"/>
              </a:rPr>
              <a:t>General Manager </a:t>
            </a:r>
            <a:r>
              <a:rPr lang="de-DE" altLang="de-DE" sz="1600" dirty="0"/>
              <a:t>	</a:t>
            </a:r>
            <a:r>
              <a:rPr lang="de-DE" altLang="de-DE" sz="1600" dirty="0" smtClean="0"/>
              <a:t>		</a:t>
            </a:r>
            <a:r>
              <a:rPr lang="en-GB" altLang="de-DE" sz="1600" dirty="0" smtClean="0">
                <a:sym typeface="Wingdings" panose="05000000000000000000" pitchFamily="2" charset="2"/>
              </a:rPr>
              <a:t>General </a:t>
            </a:r>
            <a:r>
              <a:rPr lang="en-GB" altLang="de-DE" sz="1600" dirty="0">
                <a:sym typeface="Wingdings" panose="05000000000000000000" pitchFamily="2" charset="2"/>
              </a:rPr>
              <a:t>Manager</a:t>
            </a:r>
            <a:endParaRPr lang="de-DE" altLang="de-DE" sz="1600" dirty="0"/>
          </a:p>
          <a:p>
            <a:pPr algn="l">
              <a:spcBef>
                <a:spcPts val="0"/>
              </a:spcBef>
            </a:pPr>
            <a:r>
              <a:rPr lang="de-DE" altLang="de-DE" sz="1600" dirty="0"/>
              <a:t>				</a:t>
            </a:r>
          </a:p>
          <a:p>
            <a:pPr algn="l">
              <a:spcBef>
                <a:spcPts val="0"/>
              </a:spcBef>
            </a:pPr>
            <a:r>
              <a:rPr lang="de-DE" altLang="de-DE" sz="1600" dirty="0" smtClean="0"/>
              <a:t>+43 </a:t>
            </a:r>
            <a:r>
              <a:rPr lang="de-DE" altLang="de-DE" sz="1600" dirty="0"/>
              <a:t>2164 22 3 </a:t>
            </a:r>
            <a:r>
              <a:rPr lang="de-DE" altLang="de-DE" sz="1600" dirty="0" smtClean="0"/>
              <a:t>77-88		+49 221 66 95 85-19</a:t>
            </a:r>
          </a:p>
          <a:p>
            <a:pPr algn="l">
              <a:spcBef>
                <a:spcPts val="0"/>
              </a:spcBef>
            </a:pPr>
            <a:r>
              <a:rPr lang="de-DE" altLang="de-DE" sz="1600" dirty="0" err="1" smtClean="0"/>
              <a:t>c.thiesen@drivingcamp.wien</a:t>
            </a:r>
            <a:r>
              <a:rPr lang="de-DE" altLang="de-DE" sz="1600" dirty="0" smtClean="0"/>
              <a:t>		</a:t>
            </a:r>
            <a:r>
              <a:rPr lang="de-DE" altLang="de-DE" sz="1600" dirty="0" err="1" smtClean="0"/>
              <a:t>m.kessler@drivingcamp.wien</a:t>
            </a:r>
            <a:r>
              <a:rPr lang="de-DE" altLang="de-DE" sz="1600" dirty="0"/>
              <a:t/>
            </a:r>
            <a:br>
              <a:rPr lang="de-DE" altLang="de-DE" sz="1600" dirty="0"/>
            </a:br>
            <a:endParaRPr lang="de-DE" altLang="de-DE" sz="1600" dirty="0"/>
          </a:p>
          <a:p>
            <a:pPr algn="l">
              <a:spcBef>
                <a:spcPts val="0"/>
              </a:spcBef>
            </a:pPr>
            <a:r>
              <a:rPr lang="de-DE" altLang="de-DE" sz="1600" b="1" dirty="0" err="1"/>
              <a:t>Here</a:t>
            </a:r>
            <a:r>
              <a:rPr lang="de-DE" altLang="de-DE" sz="1600" b="1" dirty="0"/>
              <a:t> </a:t>
            </a:r>
            <a:r>
              <a:rPr lang="de-DE" altLang="de-DE" sz="1600" b="1" dirty="0" err="1"/>
              <a:t>you</a:t>
            </a:r>
            <a:r>
              <a:rPr lang="de-DE" altLang="de-DE" sz="1600" b="1" dirty="0"/>
              <a:t> </a:t>
            </a:r>
            <a:r>
              <a:rPr lang="de-DE" altLang="de-DE" sz="1600" b="1" dirty="0" err="1"/>
              <a:t>can</a:t>
            </a:r>
            <a:r>
              <a:rPr lang="de-DE" altLang="de-DE" sz="1600" b="1" dirty="0"/>
              <a:t> find </a:t>
            </a:r>
            <a:r>
              <a:rPr lang="de-DE" altLang="de-DE" sz="1600" b="1" dirty="0" err="1"/>
              <a:t>us</a:t>
            </a:r>
            <a:r>
              <a:rPr lang="de-DE" altLang="de-DE" sz="1600" b="1" dirty="0"/>
              <a:t> </a:t>
            </a:r>
            <a:r>
              <a:rPr lang="de-DE" altLang="de-DE" sz="1600" b="1" dirty="0" smtClean="0"/>
              <a:t>online: www.drivingcamp.wien</a:t>
            </a:r>
            <a:r>
              <a:rPr lang="de-DE" altLang="de-DE" sz="1600" b="1" dirty="0"/>
              <a:t>!</a:t>
            </a:r>
            <a:r>
              <a:rPr lang="de-DE" altLang="de-DE" sz="1600" dirty="0"/>
              <a:t/>
            </a:r>
            <a:br>
              <a:rPr lang="de-DE" altLang="de-DE" sz="1600" dirty="0"/>
            </a:br>
            <a:r>
              <a:rPr lang="de-DE" altLang="de-DE" sz="1600" dirty="0"/>
              <a:t/>
            </a:r>
            <a:br>
              <a:rPr lang="de-DE" altLang="de-DE" sz="1600" dirty="0"/>
            </a:br>
            <a:r>
              <a:rPr lang="de-DE" altLang="de-DE" sz="1600" dirty="0"/>
              <a:t>Driving Camp </a:t>
            </a:r>
            <a:r>
              <a:rPr lang="de-DE" altLang="de-DE" sz="1600" dirty="0" smtClean="0"/>
              <a:t>Pachfurth		</a:t>
            </a:r>
            <a:r>
              <a:rPr lang="de-DE" altLang="de-DE" sz="1600" dirty="0" err="1" smtClean="0"/>
              <a:t>We</a:t>
            </a:r>
            <a:r>
              <a:rPr lang="de-DE" altLang="de-DE" sz="1600" dirty="0" smtClean="0"/>
              <a:t> also </a:t>
            </a:r>
            <a:r>
              <a:rPr lang="de-DE" altLang="de-DE" sz="1600" dirty="0" err="1" smtClean="0"/>
              <a:t>have</a:t>
            </a:r>
            <a:r>
              <a:rPr lang="de-DE" altLang="de-DE" sz="1600" dirty="0" smtClean="0"/>
              <a:t> an </a:t>
            </a:r>
            <a:r>
              <a:rPr lang="de-DE" altLang="de-DE" sz="1600" dirty="0" err="1" smtClean="0"/>
              <a:t>office</a:t>
            </a:r>
            <a:r>
              <a:rPr lang="de-DE" altLang="de-DE" sz="1600" dirty="0" smtClean="0"/>
              <a:t> in Cologne:</a:t>
            </a:r>
            <a:endParaRPr lang="de-DE" altLang="de-DE" sz="1600" dirty="0"/>
          </a:p>
          <a:p>
            <a:pPr algn="l">
              <a:spcBef>
                <a:spcPts val="0"/>
              </a:spcBef>
            </a:pPr>
            <a:r>
              <a:rPr lang="de-DE" altLang="de-DE" sz="1600" dirty="0"/>
              <a:t>Friends + Experts </a:t>
            </a:r>
            <a:r>
              <a:rPr lang="de-DE" altLang="de-DE" sz="1600" dirty="0" smtClean="0"/>
              <a:t>GmbH		Kessler &amp; Thiesen GbR</a:t>
            </a:r>
            <a:r>
              <a:rPr lang="de-DE" altLang="de-DE" sz="1600" dirty="0"/>
              <a:t/>
            </a:r>
            <a:br>
              <a:rPr lang="de-DE" altLang="de-DE" sz="1600" dirty="0"/>
            </a:br>
            <a:r>
              <a:rPr lang="de-DE" altLang="de-DE" sz="1600" dirty="0"/>
              <a:t>Freizeitzentrum </a:t>
            </a:r>
            <a:r>
              <a:rPr lang="de-DE" altLang="de-DE" sz="1600" dirty="0" smtClean="0"/>
              <a:t>2			</a:t>
            </a:r>
            <a:r>
              <a:rPr lang="de-DE" altLang="de-DE" sz="1600" dirty="0" err="1" smtClean="0"/>
              <a:t>Martkstraße</a:t>
            </a:r>
            <a:r>
              <a:rPr lang="de-DE" altLang="de-DE" sz="1600" smtClean="0"/>
              <a:t> 33</a:t>
            </a:r>
            <a:r>
              <a:rPr lang="de-DE" altLang="de-DE" sz="1600" dirty="0"/>
              <a:t/>
            </a:r>
            <a:br>
              <a:rPr lang="de-DE" altLang="de-DE" sz="1600" dirty="0"/>
            </a:br>
            <a:r>
              <a:rPr lang="de-DE" altLang="de-DE" sz="1600" dirty="0"/>
              <a:t>A-2471 Pachfurth		</a:t>
            </a:r>
            <a:r>
              <a:rPr lang="de-DE" altLang="de-DE" sz="1600"/>
              <a:t>	</a:t>
            </a:r>
            <a:r>
              <a:rPr lang="de-DE" altLang="de-DE" sz="1600" smtClean="0"/>
              <a:t>D-50968 </a:t>
            </a:r>
            <a:r>
              <a:rPr lang="de-DE" altLang="de-DE" sz="1600" dirty="0"/>
              <a:t>Köln</a:t>
            </a:r>
          </a:p>
          <a:p>
            <a:pPr algn="l">
              <a:spcBef>
                <a:spcPts val="0"/>
              </a:spcBef>
            </a:pPr>
            <a:endParaRPr lang="de-DE" altLang="de-DE" sz="1600" dirty="0"/>
          </a:p>
          <a:p>
            <a:pPr algn="l">
              <a:spcBef>
                <a:spcPts val="0"/>
              </a:spcBef>
            </a:pPr>
            <a:endParaRPr lang="de-DE" altLang="de-DE" sz="18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endParaRPr lang="de-DE" altLang="de-DE" sz="1800" dirty="0">
              <a:sym typeface="Wingdings" panose="05000000000000000000" pitchFamily="2" charset="2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2924175"/>
            <a:ext cx="3671888" cy="1549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1160275"/>
            <a:ext cx="3672840" cy="1548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4689474"/>
            <a:ext cx="3671888" cy="15478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307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1"/>
          <p:cNvGrpSpPr>
            <a:grpSpLocks/>
          </p:cNvGrpSpPr>
          <p:nvPr/>
        </p:nvGrpSpPr>
        <p:grpSpPr bwMode="auto">
          <a:xfrm>
            <a:off x="-58723" y="1082180"/>
            <a:ext cx="12113703" cy="5234729"/>
            <a:chOff x="204" y="763"/>
            <a:chExt cx="5108" cy="3102"/>
          </a:xfrm>
        </p:grpSpPr>
        <p:pic>
          <p:nvPicPr>
            <p:cNvPr id="13" name="Picture 26" descr="F38CA37C-EBF8-4D48-9CC9-9ECFF2989D4E@adsl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" y="1027"/>
              <a:ext cx="4124" cy="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 rot="602356">
              <a:off x="2000" y="1736"/>
              <a:ext cx="97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r>
                <a:rPr lang="en-US" altLang="de-DE" sz="1600" b="1"/>
                <a:t>Motorway A4</a:t>
              </a:r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326" y="1371"/>
              <a:ext cx="655" cy="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en-US" altLang="de-DE" sz="1600" b="1" dirty="0"/>
                <a:t>Airport</a:t>
              </a:r>
            </a:p>
            <a:p>
              <a:pPr algn="ctr" eaLnBrk="1" hangingPunct="1"/>
              <a:r>
                <a:rPr lang="en-US" altLang="de-DE" sz="1000" b="1" dirty="0"/>
                <a:t>(15 Minutes) </a:t>
              </a:r>
            </a:p>
            <a:p>
              <a:pPr algn="ctr" eaLnBrk="1" hangingPunct="1"/>
              <a:r>
                <a:rPr lang="en-US" altLang="de-DE" sz="1600" b="1" dirty="0"/>
                <a:t>Vienna</a:t>
              </a:r>
              <a:r>
                <a:rPr lang="en-US" altLang="de-DE" b="1" dirty="0"/>
                <a:t/>
              </a:r>
              <a:br>
                <a:rPr lang="en-US" altLang="de-DE" b="1" dirty="0"/>
              </a:br>
              <a:r>
                <a:rPr lang="en-US" altLang="de-DE" sz="1000" b="1" dirty="0"/>
                <a:t>(25 Minutes)</a:t>
              </a:r>
              <a:endParaRPr lang="en-US" altLang="de-DE" sz="1000" dirty="0"/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4550" y="2124"/>
              <a:ext cx="762" cy="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en-US" altLang="de-DE" sz="1600" b="1"/>
                <a:t>Bratislava</a:t>
              </a:r>
            </a:p>
            <a:p>
              <a:pPr algn="ctr" eaLnBrk="1" hangingPunct="1"/>
              <a:r>
                <a:rPr lang="en-US" altLang="de-DE" sz="1000" b="1"/>
                <a:t>(25 Minutes) </a:t>
              </a:r>
            </a:p>
            <a:p>
              <a:pPr algn="ctr" eaLnBrk="1" hangingPunct="1"/>
              <a:r>
                <a:rPr lang="en-US" altLang="de-DE" sz="1600" b="1"/>
                <a:t>Budapest</a:t>
              </a:r>
            </a:p>
            <a:p>
              <a:pPr algn="ctr" eaLnBrk="1" hangingPunct="1"/>
              <a:r>
                <a:rPr lang="en-US" altLang="de-DE" sz="1000" b="1"/>
                <a:t>(120 Minutes)</a:t>
              </a:r>
            </a:p>
            <a:p>
              <a:pPr algn="ctr" eaLnBrk="1" hangingPunct="1"/>
              <a:endParaRPr lang="en-US" altLang="de-DE" sz="1000"/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3983" y="763"/>
              <a:ext cx="749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en-US" altLang="de-DE" sz="1600" b="1"/>
                <a:t>Pachfurth</a:t>
              </a:r>
            </a:p>
            <a:p>
              <a:pPr algn="ctr" eaLnBrk="1" hangingPunct="1"/>
              <a:r>
                <a:rPr lang="en-US" altLang="de-DE" sz="1000" b="1"/>
                <a:t>(2 Minutes)</a:t>
              </a:r>
            </a:p>
          </p:txBody>
        </p:sp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3009" y="2275"/>
              <a:ext cx="801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en-US" altLang="de-DE" sz="1600" b="1"/>
                <a:t>Exit</a:t>
              </a:r>
            </a:p>
            <a:p>
              <a:pPr algn="ctr" eaLnBrk="1" hangingPunct="1"/>
              <a:r>
                <a:rPr lang="en-US" altLang="de-DE" sz="1600" b="1"/>
                <a:t>Bruck a. d.</a:t>
              </a:r>
            </a:p>
            <a:p>
              <a:pPr algn="ctr" eaLnBrk="1" hangingPunct="1"/>
              <a:r>
                <a:rPr lang="en-US" altLang="de-DE" sz="1600" b="1"/>
                <a:t>Leitha Ost</a:t>
              </a:r>
              <a:endParaRPr lang="en-US" altLang="de-DE" sz="1000"/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204" y="3557"/>
              <a:ext cx="1239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/>
              <a:r>
                <a:rPr lang="en-US" altLang="de-DE" sz="1600" b="1"/>
                <a:t>Bruck a. d. Leitha</a:t>
              </a:r>
            </a:p>
            <a:p>
              <a:pPr algn="ctr" eaLnBrk="1" hangingPunct="1"/>
              <a:r>
                <a:rPr lang="en-US" altLang="de-DE" sz="1000" b="1"/>
                <a:t>(5 Minutes)</a:t>
              </a:r>
            </a:p>
          </p:txBody>
        </p:sp>
        <p:sp>
          <p:nvSpPr>
            <p:cNvPr id="20" name="Oval 30"/>
            <p:cNvSpPr>
              <a:spLocks noChangeArrowheads="1"/>
            </p:cNvSpPr>
            <p:nvPr/>
          </p:nvSpPr>
          <p:spPr bwMode="auto">
            <a:xfrm>
              <a:off x="4326" y="1686"/>
              <a:ext cx="173" cy="1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de-AT" altLang="de-DE"/>
            </a:p>
          </p:txBody>
        </p:sp>
        <p:pic>
          <p:nvPicPr>
            <p:cNvPr id="21" name="Picture 6" descr="DrivingCamp3D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1" y="1334"/>
              <a:ext cx="1130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084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5938" y="1160275"/>
            <a:ext cx="7235825" cy="50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252538" indent="-5334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889125" indent="-457200" algn="ctr">
              <a:spcBef>
                <a:spcPct val="20000"/>
              </a:spcBef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449513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009900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4671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9243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3815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8387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altLang="de-DE" sz="2000" b="1" dirty="0" smtClean="0">
                <a:sym typeface="Wingdings" panose="05000000000000000000" pitchFamily="2" charset="2"/>
              </a:rPr>
              <a:t>Welcome to the Driving Camp Pachfurth!</a:t>
            </a:r>
          </a:p>
          <a:p>
            <a:pPr algn="l">
              <a:spcBef>
                <a:spcPts val="0"/>
              </a:spcBef>
            </a:pPr>
            <a:endParaRPr lang="en-US" altLang="de-DE" sz="1600" b="1" dirty="0" smtClean="0"/>
          </a:p>
          <a:p>
            <a:pPr algn="l">
              <a:spcBef>
                <a:spcPts val="0"/>
              </a:spcBef>
            </a:pPr>
            <a:endParaRPr lang="en-US" altLang="de-DE" sz="1600" b="1" dirty="0" smtClean="0"/>
          </a:p>
          <a:p>
            <a:pPr algn="l">
              <a:spcBef>
                <a:spcPts val="0"/>
              </a:spcBef>
            </a:pPr>
            <a:r>
              <a:rPr lang="en-US" altLang="de-DE" sz="1600" b="1" dirty="0" smtClean="0">
                <a:sym typeface="Wingdings" panose="05000000000000000000" pitchFamily="2" charset="2"/>
              </a:rPr>
              <a:t>Our event location in a nutshell: </a:t>
            </a:r>
            <a:br>
              <a:rPr lang="en-US" altLang="de-DE" sz="1600" b="1" dirty="0" smtClean="0">
                <a:sym typeface="Wingdings" panose="05000000000000000000" pitchFamily="2" charset="2"/>
              </a:rPr>
            </a:br>
            <a:r>
              <a:rPr lang="en-US" altLang="de-DE" sz="1600" dirty="0" smtClean="0">
                <a:sym typeface="Wingdings" panose="05000000000000000000" pitchFamily="2" charset="2"/>
              </a:rPr>
              <a:t>Manifold, emotional, multifunctional, professional und full of experiences!</a:t>
            </a:r>
          </a:p>
          <a:p>
            <a:pPr algn="l">
              <a:spcBef>
                <a:spcPts val="0"/>
              </a:spcBef>
            </a:pPr>
            <a:r>
              <a:rPr lang="en-US" altLang="de-DE" sz="1600" dirty="0" smtClean="0">
                <a:sym typeface="Wingdings" panose="05000000000000000000" pitchFamily="2" charset="2"/>
              </a:rPr>
              <a:t/>
            </a:r>
            <a:br>
              <a:rPr lang="en-US" altLang="de-DE" sz="1600" dirty="0" smtClean="0">
                <a:sym typeface="Wingdings" panose="05000000000000000000" pitchFamily="2" charset="2"/>
              </a:rPr>
            </a:br>
            <a:r>
              <a:rPr lang="en-US" altLang="de-DE" sz="1600" dirty="0" smtClean="0">
                <a:sym typeface="Wingdings" panose="05000000000000000000" pitchFamily="2" charset="2"/>
              </a:rPr>
              <a:t>Between the "Twin Cities" Vienna and Bratislava the technically most advanced and one of the largest driving safety centers in Europe is waiting for you.</a:t>
            </a:r>
            <a:br>
              <a:rPr lang="en-US" altLang="de-DE" sz="1600" dirty="0" smtClean="0">
                <a:sym typeface="Wingdings" panose="05000000000000000000" pitchFamily="2" charset="2"/>
              </a:rPr>
            </a:br>
            <a:r>
              <a:rPr lang="en-US" altLang="de-DE" sz="1600" dirty="0" smtClean="0">
                <a:sym typeface="Wingdings" panose="05000000000000000000" pitchFamily="2" charset="2"/>
              </a:rPr>
              <a:t/>
            </a:r>
            <a:br>
              <a:rPr lang="en-US" altLang="de-DE" sz="1600" dirty="0" smtClean="0">
                <a:sym typeface="Wingdings" panose="05000000000000000000" pitchFamily="2" charset="2"/>
              </a:rPr>
            </a:br>
            <a:r>
              <a:rPr lang="en-US" altLang="de-DE" sz="1600" b="1" dirty="0" smtClean="0">
                <a:sym typeface="Wingdings" panose="05000000000000000000" pitchFamily="2" charset="2"/>
              </a:rPr>
              <a:t>After more than 15 years in the business we offer this core services: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en-US" altLang="de-DE" sz="1600" dirty="0" smtClean="0">
                <a:sym typeface="Wingdings" panose="05000000000000000000" pitchFamily="2" charset="2"/>
              </a:rPr>
              <a:t> Training for beginners and experts on cars, motorcycles and trucks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en-US" altLang="de-DE" sz="1600" dirty="0" smtClean="0">
                <a:sym typeface="Wingdings" panose="05000000000000000000" pitchFamily="2" charset="2"/>
              </a:rPr>
              <a:t> Events like adventures with off roaders, go-karts, quads and jet-ski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en-US" altLang="de-DE" sz="1600" dirty="0" smtClean="0">
                <a:sym typeface="Wingdings" panose="05000000000000000000" pitchFamily="2" charset="2"/>
              </a:rPr>
              <a:t> Product staging and presentations for all industrial sectors</a:t>
            </a:r>
            <a:br>
              <a:rPr lang="en-US" altLang="de-DE" sz="1600" dirty="0" smtClean="0">
                <a:sym typeface="Wingdings" panose="05000000000000000000" pitchFamily="2" charset="2"/>
              </a:rPr>
            </a:br>
            <a:r>
              <a:rPr lang="en-US" altLang="de-DE" sz="1600" dirty="0" smtClean="0">
                <a:sym typeface="Wingdings" panose="05000000000000000000" pitchFamily="2" charset="2"/>
              </a:rPr>
              <a:t/>
            </a:r>
            <a:br>
              <a:rPr lang="en-US" altLang="de-DE" sz="1600" dirty="0" smtClean="0">
                <a:sym typeface="Wingdings" panose="05000000000000000000" pitchFamily="2" charset="2"/>
              </a:rPr>
            </a:br>
            <a:r>
              <a:rPr lang="en-US" altLang="de-DE" sz="1600" dirty="0" smtClean="0">
                <a:sym typeface="Wingdings" panose="05000000000000000000" pitchFamily="2" charset="2"/>
              </a:rPr>
              <a:t>The promised emotions can be only experienced during a personal visit </a:t>
            </a:r>
            <a:br>
              <a:rPr lang="en-US" altLang="de-DE" sz="1600" dirty="0" smtClean="0">
                <a:sym typeface="Wingdings" panose="05000000000000000000" pitchFamily="2" charset="2"/>
              </a:rPr>
            </a:br>
            <a:r>
              <a:rPr lang="en-US" altLang="de-DE" sz="1600" dirty="0" smtClean="0">
                <a:sym typeface="Wingdings" panose="05000000000000000000" pitchFamily="2" charset="2"/>
              </a:rPr>
              <a:t>at our Driving Camp, to which we sincerely would like to invite you!</a:t>
            </a:r>
            <a:endParaRPr lang="en-US" altLang="de-DE" sz="1600" b="1" dirty="0" smtClean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endParaRPr lang="en-US" altLang="de-DE" sz="1600" dirty="0" smtClean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endParaRPr lang="en-US" altLang="de-DE" sz="1600" dirty="0" smtClean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r>
              <a:rPr lang="en-US" altLang="de-DE" sz="1600" b="1" dirty="0" smtClean="0">
                <a:sym typeface="Wingdings" panose="05000000000000000000" pitchFamily="2" charset="2"/>
              </a:rPr>
              <a:t>Christian Thiesen		Marco Kessler</a:t>
            </a:r>
          </a:p>
          <a:p>
            <a:pPr algn="l">
              <a:spcBef>
                <a:spcPts val="0"/>
              </a:spcBef>
            </a:pPr>
            <a:r>
              <a:rPr lang="en-US" altLang="de-DE" sz="1600" dirty="0" smtClean="0">
                <a:sym typeface="Wingdings" panose="05000000000000000000" pitchFamily="2" charset="2"/>
              </a:rPr>
              <a:t>General Manager		General Manager</a:t>
            </a:r>
            <a:endParaRPr lang="en-US" altLang="de-DE" sz="1600" dirty="0">
              <a:sym typeface="Wingdings" panose="05000000000000000000" pitchFamily="2" charset="2"/>
            </a:endParaRPr>
          </a:p>
        </p:txBody>
      </p:sp>
      <p:pic>
        <p:nvPicPr>
          <p:cNvPr id="7" name="Picture 26" descr="Unterschrif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42" y="4818637"/>
            <a:ext cx="1350963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Unterschrift m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2334" y="5006975"/>
            <a:ext cx="1992943" cy="86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1160463"/>
            <a:ext cx="3693332" cy="15467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2924175"/>
            <a:ext cx="3693332" cy="1549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4690491"/>
            <a:ext cx="3693332" cy="154679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363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0" descr="Logo +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50"/>
            <a:ext cx="11503025" cy="55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5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5938" y="1160275"/>
            <a:ext cx="7411658" cy="50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252538" indent="-5334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889125" indent="-457200" algn="ctr">
              <a:spcBef>
                <a:spcPct val="20000"/>
              </a:spcBef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449513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009900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4671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9243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3815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8387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altLang="de-DE" sz="1800" b="1" dirty="0">
                <a:sym typeface="Wingdings" panose="05000000000000000000" pitchFamily="2" charset="2"/>
              </a:rPr>
              <a:t>Are we allowed to show off? The Driving Camp </a:t>
            </a:r>
            <a:r>
              <a:rPr lang="en-US" altLang="de-DE" sz="1800" b="1" dirty="0" smtClean="0">
                <a:sym typeface="Wingdings" panose="05000000000000000000" pitchFamily="2" charset="2"/>
              </a:rPr>
              <a:t>Pachfurth.</a:t>
            </a:r>
            <a:endParaRPr lang="de-DE" altLang="de-DE" sz="1800" b="1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endParaRPr lang="de-DE" altLang="de-DE" sz="1600" b="1" dirty="0"/>
          </a:p>
          <a:p>
            <a:pPr algn="l">
              <a:spcBef>
                <a:spcPts val="0"/>
              </a:spcBef>
            </a:pPr>
            <a:endParaRPr lang="de-DE" altLang="de-DE" sz="1600" b="1" dirty="0"/>
          </a:p>
          <a:p>
            <a:pPr algn="l">
              <a:spcBef>
                <a:spcPts val="0"/>
              </a:spcBef>
            </a:pPr>
            <a:r>
              <a:rPr lang="en-US" altLang="de-DE" sz="1600" dirty="0">
                <a:sym typeface="Wingdings" panose="05000000000000000000" pitchFamily="2" charset="2"/>
              </a:rPr>
              <a:t>The eight </a:t>
            </a:r>
            <a:r>
              <a:rPr lang="en-US" altLang="de-DE" sz="1600" b="1" dirty="0" smtClean="0">
                <a:sym typeface="Wingdings" panose="05000000000000000000" pitchFamily="2" charset="2"/>
              </a:rPr>
              <a:t>on-road modules</a:t>
            </a:r>
            <a:r>
              <a:rPr lang="en-US" altLang="de-DE" sz="1600" dirty="0" smtClean="0">
                <a:sym typeface="Wingdings" panose="05000000000000000000" pitchFamily="2" charset="2"/>
              </a:rPr>
              <a:t> </a:t>
            </a:r>
            <a:r>
              <a:rPr lang="en-US" altLang="de-DE" sz="1600" dirty="0">
                <a:sym typeface="Wingdings" panose="05000000000000000000" pitchFamily="2" charset="2"/>
              </a:rPr>
              <a:t>are full of latest technology. With slide-machines, water obstacles, bump roads and low-friction surfaces</a:t>
            </a:r>
            <a:r>
              <a:rPr lang="en-US" altLang="de-DE" sz="1600" dirty="0" smtClean="0">
                <a:sym typeface="Wingdings" panose="05000000000000000000" pitchFamily="2" charset="2"/>
              </a:rPr>
              <a:t>. For </a:t>
            </a:r>
            <a:r>
              <a:rPr lang="en-US" altLang="de-DE" sz="1600" dirty="0">
                <a:sym typeface="Wingdings" panose="05000000000000000000" pitchFamily="2" charset="2"/>
              </a:rPr>
              <a:t>cars, motorcycles, trucks, busses and small transporters.</a:t>
            </a: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en-US" altLang="de-DE" sz="1600" dirty="0">
                <a:sym typeface="Wingdings" panose="05000000000000000000" pitchFamily="2" charset="2"/>
              </a:rPr>
              <a:t>At our spectacular </a:t>
            </a:r>
            <a:r>
              <a:rPr lang="en-US" altLang="de-DE" sz="1600" b="1" dirty="0" smtClean="0">
                <a:sym typeface="Wingdings" panose="05000000000000000000" pitchFamily="2" charset="2"/>
              </a:rPr>
              <a:t>off-road area</a:t>
            </a:r>
            <a:r>
              <a:rPr lang="en-US" altLang="de-DE" sz="1600" dirty="0" smtClean="0">
                <a:sym typeface="Wingdings" panose="05000000000000000000" pitchFamily="2" charset="2"/>
              </a:rPr>
              <a:t> </a:t>
            </a:r>
            <a:r>
              <a:rPr lang="en-US" altLang="de-DE" sz="1600" dirty="0">
                <a:sym typeface="Wingdings" panose="05000000000000000000" pitchFamily="2" charset="2"/>
              </a:rPr>
              <a:t>you can even find more highlights.</a:t>
            </a:r>
            <a:br>
              <a:rPr lang="en-US" altLang="de-DE" sz="1600" dirty="0">
                <a:sym typeface="Wingdings" panose="05000000000000000000" pitchFamily="2" charset="2"/>
              </a:rPr>
            </a:br>
            <a:r>
              <a:rPr lang="en-US" altLang="de-DE" sz="1600" dirty="0">
                <a:sym typeface="Wingdings" panose="05000000000000000000" pitchFamily="2" charset="2"/>
              </a:rPr>
              <a:t>With steep grade, adjustable </a:t>
            </a:r>
            <a:r>
              <a:rPr lang="en-US" altLang="de-DE" sz="1600" dirty="0" smtClean="0">
                <a:sym typeface="Wingdings" panose="05000000000000000000" pitchFamily="2" charset="2"/>
              </a:rPr>
              <a:t>wade basin, </a:t>
            </a:r>
            <a:r>
              <a:rPr lang="en-US" altLang="de-DE" sz="1600" dirty="0">
                <a:sym typeface="Wingdings" panose="05000000000000000000" pitchFamily="2" charset="2"/>
              </a:rPr>
              <a:t>stone stairs, cross inclined hill, waterfall and a lodge with a nice view</a:t>
            </a:r>
            <a:r>
              <a:rPr lang="en-US" altLang="de-DE" sz="1600" dirty="0" smtClean="0">
                <a:sym typeface="Wingdings" panose="05000000000000000000" pitchFamily="2" charset="2"/>
              </a:rPr>
              <a:t>. For </a:t>
            </a:r>
            <a:r>
              <a:rPr lang="en-US" altLang="de-DE" sz="1600" dirty="0">
                <a:sym typeface="Wingdings" panose="05000000000000000000" pitchFamily="2" charset="2"/>
              </a:rPr>
              <a:t>training, adventure and experience.</a:t>
            </a: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en-US" altLang="de-DE" sz="1600" dirty="0">
                <a:sym typeface="Wingdings" panose="05000000000000000000" pitchFamily="2" charset="2"/>
              </a:rPr>
              <a:t>The 1km long </a:t>
            </a:r>
            <a:r>
              <a:rPr lang="en-US" altLang="de-DE" sz="1600" b="1" dirty="0" err="1" smtClean="0">
                <a:sym typeface="Wingdings" panose="05000000000000000000" pitchFamily="2" charset="2"/>
              </a:rPr>
              <a:t>wethandling</a:t>
            </a:r>
            <a:r>
              <a:rPr lang="en-US" altLang="de-DE" sz="1600" b="1" dirty="0" smtClean="0">
                <a:sym typeface="Wingdings" panose="05000000000000000000" pitchFamily="2" charset="2"/>
              </a:rPr>
              <a:t> track</a:t>
            </a:r>
            <a:r>
              <a:rPr lang="en-US" altLang="de-DE" sz="1600" dirty="0" smtClean="0">
                <a:sym typeface="Wingdings" panose="05000000000000000000" pitchFamily="2" charset="2"/>
              </a:rPr>
              <a:t> </a:t>
            </a:r>
            <a:r>
              <a:rPr lang="en-US" altLang="de-DE" sz="1600" dirty="0">
                <a:sym typeface="Wingdings" panose="05000000000000000000" pitchFamily="2" charset="2"/>
              </a:rPr>
              <a:t>offers real motor sport feeling.</a:t>
            </a:r>
            <a:br>
              <a:rPr lang="en-US" altLang="de-DE" sz="1600" dirty="0">
                <a:sym typeface="Wingdings" panose="05000000000000000000" pitchFamily="2" charset="2"/>
              </a:rPr>
            </a:br>
            <a:r>
              <a:rPr lang="en-US" altLang="de-DE" sz="1600" dirty="0">
                <a:sym typeface="Wingdings" panose="05000000000000000000" pitchFamily="2" charset="2"/>
              </a:rPr>
              <a:t>With challenging curve combinations and cross-aquaplaning</a:t>
            </a:r>
            <a:r>
              <a:rPr lang="en-US" altLang="de-DE" sz="1600" dirty="0" smtClean="0">
                <a:sym typeface="Wingdings" panose="05000000000000000000" pitchFamily="2" charset="2"/>
              </a:rPr>
              <a:t>. For </a:t>
            </a:r>
            <a:r>
              <a:rPr lang="en-US" altLang="de-DE" sz="1600" dirty="0">
                <a:sym typeface="Wingdings" panose="05000000000000000000" pitchFamily="2" charset="2"/>
              </a:rPr>
              <a:t>comparable driving, perfect </a:t>
            </a:r>
            <a:r>
              <a:rPr lang="en-US" altLang="de-DE" sz="1600" dirty="0" smtClean="0">
                <a:sym typeface="Wingdings" panose="05000000000000000000" pitchFamily="2" charset="2"/>
              </a:rPr>
              <a:t>line training </a:t>
            </a:r>
            <a:r>
              <a:rPr lang="en-US" altLang="de-DE" sz="1600" dirty="0">
                <a:sym typeface="Wingdings" panose="05000000000000000000" pitchFamily="2" charset="2"/>
              </a:rPr>
              <a:t>and </a:t>
            </a:r>
            <a:r>
              <a:rPr lang="en-US" altLang="de-DE" sz="1600" dirty="0" smtClean="0">
                <a:sym typeface="Wingdings" panose="05000000000000000000" pitchFamily="2" charset="2"/>
              </a:rPr>
              <a:t>drift experience</a:t>
            </a:r>
            <a:r>
              <a:rPr lang="en-US" altLang="de-DE" sz="1600" dirty="0">
                <a:sym typeface="Wingdings" panose="05000000000000000000" pitchFamily="2" charset="2"/>
              </a:rPr>
              <a:t>.</a:t>
            </a:r>
          </a:p>
          <a:p>
            <a:pPr algn="l">
              <a:spcBef>
                <a:spcPts val="0"/>
              </a:spcBef>
            </a:pP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 err="1" smtClean="0">
                <a:sym typeface="Wingdings" panose="05000000000000000000" pitchFamily="2" charset="2"/>
              </a:rPr>
              <a:t>Furthermore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look</a:t>
            </a:r>
            <a:r>
              <a:rPr lang="de-DE" altLang="de-DE" sz="1600" dirty="0" smtClean="0">
                <a:sym typeface="Wingdings" panose="05000000000000000000" pitchFamily="2" charset="2"/>
              </a:rPr>
              <a:t> on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our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extras</a:t>
            </a:r>
            <a:r>
              <a:rPr lang="de-DE" altLang="de-DE" sz="1600" dirty="0" smtClean="0">
                <a:sym typeface="Wingdings" panose="05000000000000000000" pitchFamily="2" charset="2"/>
              </a:rPr>
              <a:t>: </a:t>
            </a:r>
            <a:r>
              <a:rPr lang="en-US" altLang="de-DE" sz="1600" dirty="0" smtClean="0">
                <a:sym typeface="Wingdings" panose="05000000000000000000" pitchFamily="2" charset="2"/>
              </a:rPr>
              <a:t>Eleven training </a:t>
            </a:r>
            <a:r>
              <a:rPr lang="en-US" altLang="de-DE" sz="1600" dirty="0">
                <a:sym typeface="Wingdings" panose="05000000000000000000" pitchFamily="2" charset="2"/>
              </a:rPr>
              <a:t>containers, floodlight, </a:t>
            </a:r>
            <a:r>
              <a:rPr lang="en-US" altLang="de-DE" sz="1600" dirty="0" smtClean="0">
                <a:sym typeface="Wingdings" panose="05000000000000000000" pitchFamily="2" charset="2"/>
              </a:rPr>
              <a:t>car wash </a:t>
            </a:r>
            <a:r>
              <a:rPr lang="en-US" altLang="de-DE" sz="1600" dirty="0">
                <a:sym typeface="Wingdings" panose="05000000000000000000" pitchFamily="2" charset="2"/>
              </a:rPr>
              <a:t>and </a:t>
            </a:r>
            <a:r>
              <a:rPr lang="en-US" altLang="de-DE" sz="1600" dirty="0" smtClean="0">
                <a:sym typeface="Wingdings" panose="05000000000000000000" pitchFamily="2" charset="2"/>
              </a:rPr>
              <a:t>workshops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are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beside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our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tracks</a:t>
            </a:r>
            <a:r>
              <a:rPr lang="de-DE" altLang="de-DE" sz="1600" dirty="0" smtClean="0">
                <a:sym typeface="Wingdings" panose="05000000000000000000" pitchFamily="2" charset="2"/>
              </a:rPr>
              <a:t>. </a:t>
            </a: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b="1" dirty="0">
                <a:sym typeface="Wingdings" panose="05000000000000000000" pitchFamily="2" charset="2"/>
              </a:rPr>
              <a:t>Last but not least: </a:t>
            </a:r>
            <a:r>
              <a:rPr lang="de-DE" altLang="de-DE" sz="1600" dirty="0" smtClean="0">
                <a:sym typeface="Wingdings" panose="05000000000000000000" pitchFamily="2" charset="2"/>
              </a:rPr>
              <a:t>Tracks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for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go-kart</a:t>
            </a:r>
            <a:r>
              <a:rPr lang="de-DE" altLang="de-DE" sz="1600" dirty="0" smtClean="0">
                <a:sym typeface="Wingdings" panose="05000000000000000000" pitchFamily="2" charset="2"/>
              </a:rPr>
              <a:t>,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quads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and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segways</a:t>
            </a:r>
            <a:r>
              <a:rPr lang="de-DE" altLang="de-DE" sz="1600" dirty="0" smtClean="0">
                <a:sym typeface="Wingdings" panose="05000000000000000000" pitchFamily="2" charset="2"/>
              </a:rPr>
              <a:t>, plus a jet-ski-lake!</a:t>
            </a:r>
            <a:endParaRPr lang="de-DE" altLang="de-DE" sz="1600" dirty="0">
              <a:sym typeface="Wingdings" panose="05000000000000000000" pitchFamily="2" charset="2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223" y="4689475"/>
            <a:ext cx="3672840" cy="15478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2924175"/>
            <a:ext cx="3671887" cy="1549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223" y="1160463"/>
            <a:ext cx="3672840" cy="15478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364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70" descr="Logo +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Freihandform 38"/>
          <p:cNvSpPr/>
          <p:nvPr/>
        </p:nvSpPr>
        <p:spPr>
          <a:xfrm>
            <a:off x="1764145" y="2854036"/>
            <a:ext cx="2216728" cy="2456873"/>
          </a:xfrm>
          <a:custGeom>
            <a:avLst/>
            <a:gdLst>
              <a:gd name="connsiteX0" fmla="*/ 1099128 w 2216728"/>
              <a:gd name="connsiteY0" fmla="*/ 378691 h 2456873"/>
              <a:gd name="connsiteX1" fmla="*/ 1099128 w 2216728"/>
              <a:gd name="connsiteY1" fmla="*/ 378691 h 2456873"/>
              <a:gd name="connsiteX2" fmla="*/ 923637 w 2216728"/>
              <a:gd name="connsiteY2" fmla="*/ 434109 h 2456873"/>
              <a:gd name="connsiteX3" fmla="*/ 886691 w 2216728"/>
              <a:gd name="connsiteY3" fmla="*/ 443346 h 2456873"/>
              <a:gd name="connsiteX4" fmla="*/ 831273 w 2216728"/>
              <a:gd name="connsiteY4" fmla="*/ 461819 h 2456873"/>
              <a:gd name="connsiteX5" fmla="*/ 0 w 2216728"/>
              <a:gd name="connsiteY5" fmla="*/ 831273 h 2456873"/>
              <a:gd name="connsiteX6" fmla="*/ 1625600 w 2216728"/>
              <a:gd name="connsiteY6" fmla="*/ 2216728 h 2456873"/>
              <a:gd name="connsiteX7" fmla="*/ 2216728 w 2216728"/>
              <a:gd name="connsiteY7" fmla="*/ 2456873 h 2456873"/>
              <a:gd name="connsiteX8" fmla="*/ 2170546 w 2216728"/>
              <a:gd name="connsiteY8" fmla="*/ 0 h 245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6728" h="2456873">
                <a:moveTo>
                  <a:pt x="1099128" y="378691"/>
                </a:moveTo>
                <a:lnTo>
                  <a:pt x="1099128" y="378691"/>
                </a:lnTo>
                <a:cubicBezTo>
                  <a:pt x="873062" y="435207"/>
                  <a:pt x="1080235" y="377163"/>
                  <a:pt x="923637" y="434109"/>
                </a:cubicBezTo>
                <a:cubicBezTo>
                  <a:pt x="911707" y="438447"/>
                  <a:pt x="898850" y="439698"/>
                  <a:pt x="886691" y="443346"/>
                </a:cubicBezTo>
                <a:cubicBezTo>
                  <a:pt x="868040" y="448941"/>
                  <a:pt x="831273" y="461819"/>
                  <a:pt x="831273" y="461819"/>
                </a:cubicBezTo>
                <a:lnTo>
                  <a:pt x="0" y="831273"/>
                </a:lnTo>
                <a:lnTo>
                  <a:pt x="1625600" y="2216728"/>
                </a:lnTo>
                <a:lnTo>
                  <a:pt x="2216728" y="2456873"/>
                </a:lnTo>
                <a:lnTo>
                  <a:pt x="2170546" y="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0" name="Picture 8" descr="DrivingCamp3D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" r="-913"/>
          <a:stretch/>
        </p:blipFill>
        <p:spPr bwMode="auto">
          <a:xfrm>
            <a:off x="686793" y="1054558"/>
            <a:ext cx="10856713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2482340" y="3720195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4" name="Oval 12"/>
          <p:cNvSpPr>
            <a:spLocks noChangeArrowheads="1"/>
          </p:cNvSpPr>
          <p:nvPr/>
        </p:nvSpPr>
        <p:spPr bwMode="auto">
          <a:xfrm>
            <a:off x="4637737" y="4918983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6" name="Oval 13"/>
          <p:cNvSpPr>
            <a:spLocks noChangeArrowheads="1"/>
          </p:cNvSpPr>
          <p:nvPr/>
        </p:nvSpPr>
        <p:spPr bwMode="auto">
          <a:xfrm>
            <a:off x="5014768" y="4257675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7" name="Oval 14"/>
          <p:cNvSpPr>
            <a:spLocks noChangeArrowheads="1"/>
          </p:cNvSpPr>
          <p:nvPr/>
        </p:nvSpPr>
        <p:spPr bwMode="auto">
          <a:xfrm>
            <a:off x="5690900" y="3902076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50" name="Oval 15"/>
          <p:cNvSpPr>
            <a:spLocks noChangeArrowheads="1"/>
          </p:cNvSpPr>
          <p:nvPr/>
        </p:nvSpPr>
        <p:spPr bwMode="auto">
          <a:xfrm>
            <a:off x="6733887" y="1285876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>
                <a:solidFill>
                  <a:schemeClr val="bg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51" name="Oval 16"/>
          <p:cNvSpPr>
            <a:spLocks noChangeArrowheads="1"/>
          </p:cNvSpPr>
          <p:nvPr/>
        </p:nvSpPr>
        <p:spPr bwMode="auto">
          <a:xfrm>
            <a:off x="5149562" y="2474913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>
                <a:solidFill>
                  <a:schemeClr val="bg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52" name="Oval 17"/>
          <p:cNvSpPr>
            <a:spLocks noChangeArrowheads="1"/>
          </p:cNvSpPr>
          <p:nvPr/>
        </p:nvSpPr>
        <p:spPr bwMode="auto">
          <a:xfrm>
            <a:off x="7884139" y="2716897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 dirty="0">
                <a:solidFill>
                  <a:schemeClr val="bg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53" name="Oval 18"/>
          <p:cNvSpPr>
            <a:spLocks noChangeArrowheads="1"/>
          </p:cNvSpPr>
          <p:nvPr/>
        </p:nvSpPr>
        <p:spPr bwMode="auto">
          <a:xfrm>
            <a:off x="5149562" y="3086101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>
                <a:solidFill>
                  <a:schemeClr val="bg1"/>
                </a:solid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54" name="Oval 19"/>
          <p:cNvSpPr>
            <a:spLocks noChangeArrowheads="1"/>
          </p:cNvSpPr>
          <p:nvPr/>
        </p:nvSpPr>
        <p:spPr bwMode="auto">
          <a:xfrm>
            <a:off x="6444962" y="3648076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5" name="Oval 20"/>
          <p:cNvSpPr>
            <a:spLocks noChangeArrowheads="1"/>
          </p:cNvSpPr>
          <p:nvPr/>
        </p:nvSpPr>
        <p:spPr bwMode="auto">
          <a:xfrm>
            <a:off x="6373525" y="2151063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>
                <a:solidFill>
                  <a:schemeClr val="bg1"/>
                </a:solid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56" name="Oval 21"/>
          <p:cNvSpPr>
            <a:spLocks noChangeArrowheads="1"/>
          </p:cNvSpPr>
          <p:nvPr/>
        </p:nvSpPr>
        <p:spPr bwMode="auto">
          <a:xfrm>
            <a:off x="5652800" y="1790701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>
                <a:solidFill>
                  <a:schemeClr val="bg1"/>
                </a:solid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57" name="Oval 22"/>
          <p:cNvSpPr>
            <a:spLocks noChangeArrowheads="1"/>
          </p:cNvSpPr>
          <p:nvPr/>
        </p:nvSpPr>
        <p:spPr bwMode="auto">
          <a:xfrm>
            <a:off x="7741950" y="2222501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>
                <a:solidFill>
                  <a:schemeClr val="bg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58" name="Oval 23"/>
          <p:cNvSpPr>
            <a:spLocks noChangeArrowheads="1"/>
          </p:cNvSpPr>
          <p:nvPr/>
        </p:nvSpPr>
        <p:spPr bwMode="auto">
          <a:xfrm>
            <a:off x="7020539" y="2893342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 dirty="0">
                <a:solidFill>
                  <a:schemeClr val="bg1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59" name="Oval 25"/>
          <p:cNvSpPr>
            <a:spLocks noChangeArrowheads="1"/>
          </p:cNvSpPr>
          <p:nvPr/>
        </p:nvSpPr>
        <p:spPr bwMode="auto">
          <a:xfrm>
            <a:off x="597298" y="1026434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60" name="Oval 26"/>
          <p:cNvSpPr>
            <a:spLocks noChangeArrowheads="1"/>
          </p:cNvSpPr>
          <p:nvPr/>
        </p:nvSpPr>
        <p:spPr bwMode="auto">
          <a:xfrm>
            <a:off x="597298" y="1242334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61" name="Oval 27"/>
          <p:cNvSpPr>
            <a:spLocks noChangeArrowheads="1"/>
          </p:cNvSpPr>
          <p:nvPr/>
        </p:nvSpPr>
        <p:spPr bwMode="auto">
          <a:xfrm>
            <a:off x="597298" y="1477284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62" name="Oval 28"/>
          <p:cNvSpPr>
            <a:spLocks noChangeArrowheads="1"/>
          </p:cNvSpPr>
          <p:nvPr/>
        </p:nvSpPr>
        <p:spPr bwMode="auto">
          <a:xfrm>
            <a:off x="597298" y="1693184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63" name="Oval 29"/>
          <p:cNvSpPr>
            <a:spLocks noChangeArrowheads="1"/>
          </p:cNvSpPr>
          <p:nvPr/>
        </p:nvSpPr>
        <p:spPr bwMode="auto">
          <a:xfrm>
            <a:off x="597298" y="1909084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64" name="Oval 30"/>
          <p:cNvSpPr>
            <a:spLocks noChangeArrowheads="1"/>
          </p:cNvSpPr>
          <p:nvPr/>
        </p:nvSpPr>
        <p:spPr bwMode="auto">
          <a:xfrm>
            <a:off x="597298" y="2136096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>
                <a:solidFill>
                  <a:schemeClr val="bg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5" name="Oval 31"/>
          <p:cNvSpPr>
            <a:spLocks noChangeArrowheads="1"/>
          </p:cNvSpPr>
          <p:nvPr/>
        </p:nvSpPr>
        <p:spPr bwMode="auto">
          <a:xfrm>
            <a:off x="589360" y="2351996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>
                <a:solidFill>
                  <a:schemeClr val="bg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6" name="Oval 32"/>
          <p:cNvSpPr>
            <a:spLocks noChangeArrowheads="1"/>
          </p:cNvSpPr>
          <p:nvPr/>
        </p:nvSpPr>
        <p:spPr bwMode="auto">
          <a:xfrm>
            <a:off x="597298" y="5131709"/>
            <a:ext cx="144462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 dirty="0">
                <a:solidFill>
                  <a:schemeClr val="bg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67" name="Oval 33"/>
          <p:cNvSpPr>
            <a:spLocks noChangeArrowheads="1"/>
          </p:cNvSpPr>
          <p:nvPr/>
        </p:nvSpPr>
        <p:spPr bwMode="auto">
          <a:xfrm>
            <a:off x="597298" y="5352371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>
                <a:solidFill>
                  <a:schemeClr val="bg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68" name="Oval 34"/>
          <p:cNvSpPr>
            <a:spLocks noChangeArrowheads="1"/>
          </p:cNvSpPr>
          <p:nvPr/>
        </p:nvSpPr>
        <p:spPr bwMode="auto">
          <a:xfrm>
            <a:off x="597298" y="5577796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>
                <a:solidFill>
                  <a:schemeClr val="bg1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69" name="Oval 35"/>
          <p:cNvSpPr>
            <a:spLocks noChangeArrowheads="1"/>
          </p:cNvSpPr>
          <p:nvPr/>
        </p:nvSpPr>
        <p:spPr bwMode="auto">
          <a:xfrm>
            <a:off x="597298" y="5803221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>
                <a:solidFill>
                  <a:schemeClr val="bg1"/>
                </a:solidFill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70" name="Oval 36"/>
          <p:cNvSpPr>
            <a:spLocks noChangeArrowheads="1"/>
          </p:cNvSpPr>
          <p:nvPr/>
        </p:nvSpPr>
        <p:spPr bwMode="auto">
          <a:xfrm>
            <a:off x="5797262" y="2582863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>
                <a:solidFill>
                  <a:schemeClr val="bg1"/>
                </a:solidFill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71" name="Oval 37"/>
          <p:cNvSpPr>
            <a:spLocks noChangeArrowheads="1"/>
          </p:cNvSpPr>
          <p:nvPr/>
        </p:nvSpPr>
        <p:spPr bwMode="auto">
          <a:xfrm>
            <a:off x="597298" y="6019121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>
                <a:solidFill>
                  <a:schemeClr val="bg1"/>
                </a:solidFill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72" name="Oval 46"/>
          <p:cNvSpPr>
            <a:spLocks noChangeArrowheads="1"/>
          </p:cNvSpPr>
          <p:nvPr/>
        </p:nvSpPr>
        <p:spPr bwMode="auto">
          <a:xfrm>
            <a:off x="598885" y="6235021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800" dirty="0">
                <a:solidFill>
                  <a:schemeClr val="bg1"/>
                </a:solidFill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73" name="Oval 47"/>
          <p:cNvSpPr>
            <a:spLocks noChangeArrowheads="1"/>
          </p:cNvSpPr>
          <p:nvPr/>
        </p:nvSpPr>
        <p:spPr bwMode="auto">
          <a:xfrm>
            <a:off x="5931439" y="3132258"/>
            <a:ext cx="215900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de-DE" altLang="de-DE" sz="1000" dirty="0">
                <a:solidFill>
                  <a:schemeClr val="bg1"/>
                </a:solidFill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74" name="Text Box 48"/>
          <p:cNvSpPr txBox="1">
            <a:spLocks noChangeArrowheads="1"/>
          </p:cNvSpPr>
          <p:nvPr/>
        </p:nvSpPr>
        <p:spPr bwMode="auto">
          <a:xfrm>
            <a:off x="708423" y="945924"/>
            <a:ext cx="3151825" cy="55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257300" indent="-3429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714500" indent="-3429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171700" indent="-342900"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45000"/>
              </a:lnSpc>
            </a:pPr>
            <a:r>
              <a:rPr lang="en-US" altLang="de-DE" sz="1000" b="1" dirty="0"/>
              <a:t>Circle with low-friction surface &amp; bump road</a:t>
            </a:r>
          </a:p>
          <a:p>
            <a:pPr eaLnBrk="1" hangingPunct="1">
              <a:lnSpc>
                <a:spcPct val="145000"/>
              </a:lnSpc>
            </a:pPr>
            <a:r>
              <a:rPr lang="en-US" altLang="de-DE" sz="1000" b="1" dirty="0"/>
              <a:t>Truck slide-machine with low-friction surface </a:t>
            </a:r>
          </a:p>
          <a:p>
            <a:pPr eaLnBrk="1" hangingPunct="1">
              <a:lnSpc>
                <a:spcPct val="145000"/>
              </a:lnSpc>
            </a:pPr>
            <a:r>
              <a:rPr lang="en-US" altLang="de-DE" sz="1000" b="1" dirty="0" smtClean="0"/>
              <a:t>Off-Road </a:t>
            </a:r>
            <a:r>
              <a:rPr lang="en-US" altLang="de-DE" sz="1000" b="1" dirty="0" err="1" smtClean="0"/>
              <a:t>wadebasin</a:t>
            </a:r>
            <a:r>
              <a:rPr lang="en-US" altLang="de-DE" sz="1000" b="1" dirty="0" smtClean="0"/>
              <a:t> </a:t>
            </a:r>
            <a:r>
              <a:rPr lang="en-US" altLang="de-DE" sz="1000" b="1" dirty="0"/>
              <a:t>with traction section  </a:t>
            </a:r>
          </a:p>
          <a:p>
            <a:pPr eaLnBrk="1" hangingPunct="1">
              <a:lnSpc>
                <a:spcPct val="145000"/>
              </a:lnSpc>
            </a:pPr>
            <a:r>
              <a:rPr lang="en-US" altLang="de-DE" sz="1000" b="1" dirty="0"/>
              <a:t>Car slide-machine with low-friction surface </a:t>
            </a:r>
          </a:p>
          <a:p>
            <a:pPr eaLnBrk="1" hangingPunct="1">
              <a:lnSpc>
                <a:spcPct val="145000"/>
              </a:lnSpc>
            </a:pPr>
            <a:r>
              <a:rPr lang="en-US" altLang="de-DE" sz="1000" b="1" dirty="0"/>
              <a:t>Multifunction area with straight aquaplaning  </a:t>
            </a:r>
          </a:p>
          <a:p>
            <a:pPr eaLnBrk="1" hangingPunct="1">
              <a:lnSpc>
                <a:spcPct val="145000"/>
              </a:lnSpc>
            </a:pPr>
            <a:r>
              <a:rPr lang="en-US" altLang="de-DE" sz="1000" b="1" dirty="0"/>
              <a:t>Downhill-grade with </a:t>
            </a:r>
            <a:r>
              <a:rPr lang="en-US" altLang="de-DE" sz="1000" b="1" dirty="0" smtClean="0"/>
              <a:t>curve </a:t>
            </a:r>
            <a:r>
              <a:rPr lang="en-US" altLang="de-DE" sz="1000" b="1" dirty="0"/>
              <a:t>(7%)</a:t>
            </a:r>
          </a:p>
          <a:p>
            <a:pPr eaLnBrk="1" hangingPunct="1">
              <a:lnSpc>
                <a:spcPct val="145000"/>
              </a:lnSpc>
            </a:pPr>
            <a:r>
              <a:rPr lang="en-US" altLang="de-DE" sz="1000" b="1" dirty="0"/>
              <a:t>Motorcycle area with slide-machine  </a:t>
            </a:r>
          </a:p>
          <a:p>
            <a:pPr eaLnBrk="1" hangingPunct="1">
              <a:lnSpc>
                <a:spcPct val="145000"/>
              </a:lnSpc>
            </a:pPr>
            <a:endParaRPr lang="en-US" altLang="de-DE" sz="1000" b="1" dirty="0"/>
          </a:p>
          <a:p>
            <a:pPr eaLnBrk="1" hangingPunct="1">
              <a:lnSpc>
                <a:spcPct val="145000"/>
              </a:lnSpc>
            </a:pPr>
            <a:endParaRPr lang="en-US" altLang="de-DE" sz="1000" b="1" dirty="0"/>
          </a:p>
          <a:p>
            <a:pPr eaLnBrk="1" hangingPunct="1">
              <a:lnSpc>
                <a:spcPct val="145000"/>
              </a:lnSpc>
            </a:pPr>
            <a:endParaRPr lang="en-US" altLang="de-DE" sz="1000" b="1" dirty="0"/>
          </a:p>
          <a:p>
            <a:pPr eaLnBrk="1" hangingPunct="1">
              <a:lnSpc>
                <a:spcPct val="145000"/>
              </a:lnSpc>
            </a:pPr>
            <a:endParaRPr lang="en-US" altLang="de-DE" sz="1000" b="1" dirty="0"/>
          </a:p>
          <a:p>
            <a:pPr eaLnBrk="1" hangingPunct="1">
              <a:lnSpc>
                <a:spcPct val="145000"/>
              </a:lnSpc>
            </a:pPr>
            <a:endParaRPr lang="en-US" altLang="de-DE" sz="1000" b="1" dirty="0"/>
          </a:p>
          <a:p>
            <a:pPr eaLnBrk="1" hangingPunct="1">
              <a:lnSpc>
                <a:spcPct val="145000"/>
              </a:lnSpc>
            </a:pPr>
            <a:endParaRPr lang="en-US" altLang="de-DE" sz="1000" b="1" dirty="0"/>
          </a:p>
          <a:p>
            <a:pPr eaLnBrk="1" hangingPunct="1">
              <a:lnSpc>
                <a:spcPct val="145000"/>
              </a:lnSpc>
            </a:pPr>
            <a:endParaRPr lang="en-US" altLang="de-DE" sz="1000" b="1" dirty="0"/>
          </a:p>
          <a:p>
            <a:pPr eaLnBrk="1" hangingPunct="1">
              <a:lnSpc>
                <a:spcPct val="145000"/>
              </a:lnSpc>
            </a:pPr>
            <a:endParaRPr lang="en-US" altLang="de-DE" sz="1000" b="1" dirty="0"/>
          </a:p>
          <a:p>
            <a:pPr eaLnBrk="1" hangingPunct="1">
              <a:lnSpc>
                <a:spcPct val="145000"/>
              </a:lnSpc>
            </a:pPr>
            <a:endParaRPr lang="en-US" altLang="de-DE" sz="1000" b="1" dirty="0"/>
          </a:p>
          <a:p>
            <a:pPr eaLnBrk="1" hangingPunct="1">
              <a:lnSpc>
                <a:spcPct val="145000"/>
              </a:lnSpc>
            </a:pPr>
            <a:endParaRPr lang="en-US" altLang="de-DE" sz="1000" b="1" dirty="0"/>
          </a:p>
          <a:p>
            <a:pPr eaLnBrk="1" hangingPunct="1">
              <a:lnSpc>
                <a:spcPct val="145000"/>
              </a:lnSpc>
            </a:pPr>
            <a:endParaRPr lang="en-US" altLang="de-DE" sz="600" b="1" dirty="0"/>
          </a:p>
          <a:p>
            <a:pPr eaLnBrk="1" hangingPunct="1">
              <a:lnSpc>
                <a:spcPct val="145000"/>
              </a:lnSpc>
            </a:pPr>
            <a:endParaRPr lang="en-US" altLang="de-DE" sz="1000" b="1" dirty="0"/>
          </a:p>
          <a:p>
            <a:pPr eaLnBrk="1" hangingPunct="1">
              <a:lnSpc>
                <a:spcPct val="145000"/>
              </a:lnSpc>
            </a:pPr>
            <a:r>
              <a:rPr lang="en-US" altLang="de-DE" sz="1000" b="1" dirty="0"/>
              <a:t>Off-Road area with artificial waterfall </a:t>
            </a:r>
          </a:p>
          <a:p>
            <a:pPr eaLnBrk="1" hangingPunct="1">
              <a:lnSpc>
                <a:spcPct val="145000"/>
              </a:lnSpc>
            </a:pPr>
            <a:r>
              <a:rPr lang="en-US" altLang="de-DE" sz="1000" b="1" dirty="0"/>
              <a:t>Braking track with five different surfaces</a:t>
            </a:r>
          </a:p>
          <a:p>
            <a:pPr eaLnBrk="1" hangingPunct="1">
              <a:lnSpc>
                <a:spcPct val="145000"/>
              </a:lnSpc>
            </a:pPr>
            <a:r>
              <a:rPr lang="en-US" altLang="de-DE" sz="1000" b="1" dirty="0" smtClean="0"/>
              <a:t>Entrance hall, event halls, seminar rooms </a:t>
            </a:r>
            <a:endParaRPr lang="en-US" altLang="de-DE" sz="1000" b="1" dirty="0"/>
          </a:p>
          <a:p>
            <a:pPr eaLnBrk="1" hangingPunct="1">
              <a:lnSpc>
                <a:spcPct val="145000"/>
              </a:lnSpc>
            </a:pPr>
            <a:r>
              <a:rPr lang="en-US" altLang="de-DE" sz="1000" b="1" dirty="0" smtClean="0"/>
              <a:t>Service box &amp; car wash</a:t>
            </a:r>
            <a:endParaRPr lang="en-US" altLang="de-DE" sz="1000" b="1" dirty="0"/>
          </a:p>
          <a:p>
            <a:pPr eaLnBrk="1" hangingPunct="1">
              <a:lnSpc>
                <a:spcPct val="145000"/>
              </a:lnSpc>
            </a:pPr>
            <a:r>
              <a:rPr lang="en-US" altLang="de-DE" sz="1000" b="1" dirty="0"/>
              <a:t>Incline course with curves (12%)</a:t>
            </a:r>
          </a:p>
          <a:p>
            <a:pPr eaLnBrk="1" hangingPunct="1">
              <a:lnSpc>
                <a:spcPct val="145000"/>
              </a:lnSpc>
            </a:pPr>
            <a:r>
              <a:rPr lang="en-US" altLang="de-DE" sz="1000" b="1" dirty="0" smtClean="0"/>
              <a:t>(Wet-)Handling track </a:t>
            </a:r>
            <a:r>
              <a:rPr lang="en-US" altLang="de-DE" sz="1000" b="1" dirty="0"/>
              <a:t>with cross-aquaplaning </a:t>
            </a:r>
          </a:p>
        </p:txBody>
      </p:sp>
      <p:sp>
        <p:nvSpPr>
          <p:cNvPr id="75" name="Textfeld 74"/>
          <p:cNvSpPr txBox="1"/>
          <p:nvPr/>
        </p:nvSpPr>
        <p:spPr>
          <a:xfrm rot="1306149">
            <a:off x="3597609" y="5326632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320 </a:t>
            </a:r>
            <a:r>
              <a:rPr lang="de-DE" sz="1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meters</a:t>
            </a:r>
            <a:endParaRPr lang="de-AT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Textfeld 75"/>
          <p:cNvSpPr txBox="1"/>
          <p:nvPr/>
        </p:nvSpPr>
        <p:spPr>
          <a:xfrm rot="19317805">
            <a:off x="9044891" y="4616223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400 </a:t>
            </a:r>
            <a:r>
              <a:rPr lang="de-DE" sz="1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meters</a:t>
            </a:r>
            <a:endParaRPr lang="de-AT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7" name="Gerader Verbinder 76"/>
          <p:cNvCxnSpPr/>
          <p:nvPr/>
        </p:nvCxnSpPr>
        <p:spPr>
          <a:xfrm flipV="1">
            <a:off x="7133516" y="3211293"/>
            <a:ext cx="4208578" cy="3197908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690563" y="3994926"/>
            <a:ext cx="6050641" cy="2399072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94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5938" y="1160275"/>
            <a:ext cx="7235825" cy="50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252538" indent="-5334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889125" indent="-457200" algn="ctr">
              <a:spcBef>
                <a:spcPct val="20000"/>
              </a:spcBef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449513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009900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4671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9243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3815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8387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de-DE" altLang="de-DE" sz="1800" b="1" dirty="0" err="1" smtClean="0">
                <a:sym typeface="Wingdings" panose="05000000000000000000" pitchFamily="2" charset="2"/>
              </a:rPr>
              <a:t>Our</a:t>
            </a:r>
            <a:r>
              <a:rPr lang="de-DE" altLang="de-DE" sz="1800" b="1" dirty="0" smtClean="0">
                <a:sym typeface="Wingdings" panose="05000000000000000000" pitchFamily="2" charset="2"/>
              </a:rPr>
              <a:t> </a:t>
            </a:r>
            <a:r>
              <a:rPr lang="de-DE" altLang="de-DE" sz="1800" b="1" dirty="0" err="1" smtClean="0">
                <a:sym typeface="Wingdings" panose="05000000000000000000" pitchFamily="2" charset="2"/>
              </a:rPr>
              <a:t>halls</a:t>
            </a:r>
            <a:r>
              <a:rPr lang="de-DE" altLang="de-DE" sz="1800" b="1" dirty="0" smtClean="0">
                <a:sym typeface="Wingdings" panose="05000000000000000000" pitchFamily="2" charset="2"/>
              </a:rPr>
              <a:t>. </a:t>
            </a:r>
            <a:r>
              <a:rPr lang="de-DE" altLang="de-DE" sz="1800" b="1" dirty="0" err="1" smtClean="0">
                <a:sym typeface="Wingdings" panose="05000000000000000000" pitchFamily="2" charset="2"/>
              </a:rPr>
              <a:t>Our</a:t>
            </a:r>
            <a:r>
              <a:rPr lang="de-DE" altLang="de-DE" sz="1800" b="1" dirty="0" smtClean="0">
                <a:sym typeface="Wingdings" panose="05000000000000000000" pitchFamily="2" charset="2"/>
              </a:rPr>
              <a:t> </a:t>
            </a:r>
            <a:r>
              <a:rPr lang="de-DE" altLang="de-DE" sz="1800" b="1" dirty="0" err="1" smtClean="0">
                <a:sym typeface="Wingdings" panose="05000000000000000000" pitchFamily="2" charset="2"/>
              </a:rPr>
              <a:t>rooms</a:t>
            </a:r>
            <a:r>
              <a:rPr lang="de-DE" altLang="de-DE" sz="1800" b="1" dirty="0" smtClean="0">
                <a:sym typeface="Wingdings" panose="05000000000000000000" pitchFamily="2" charset="2"/>
              </a:rPr>
              <a:t>. </a:t>
            </a:r>
            <a:r>
              <a:rPr lang="de-DE" altLang="de-DE" sz="1800" b="1" dirty="0" err="1" smtClean="0">
                <a:sym typeface="Wingdings" panose="05000000000000000000" pitchFamily="2" charset="2"/>
              </a:rPr>
              <a:t>Our</a:t>
            </a:r>
            <a:r>
              <a:rPr lang="de-DE" altLang="de-DE" sz="1800" b="1" dirty="0" smtClean="0">
                <a:sym typeface="Wingdings" panose="05000000000000000000" pitchFamily="2" charset="2"/>
              </a:rPr>
              <a:t> </a:t>
            </a:r>
            <a:r>
              <a:rPr lang="de-DE" altLang="de-DE" sz="1800" b="1" dirty="0" err="1" smtClean="0">
                <a:sym typeface="Wingdings" panose="05000000000000000000" pitchFamily="2" charset="2"/>
              </a:rPr>
              <a:t>extras</a:t>
            </a:r>
            <a:r>
              <a:rPr lang="de-DE" altLang="de-DE" sz="1800" b="1" dirty="0">
                <a:sym typeface="Wingdings" panose="05000000000000000000" pitchFamily="2" charset="2"/>
              </a:rPr>
              <a:t>.</a:t>
            </a:r>
          </a:p>
          <a:p>
            <a:pPr algn="l">
              <a:spcBef>
                <a:spcPts val="0"/>
              </a:spcBef>
            </a:pPr>
            <a:endParaRPr lang="de-DE" altLang="de-DE" sz="1600" b="1" dirty="0"/>
          </a:p>
          <a:p>
            <a:pPr algn="l">
              <a:spcBef>
                <a:spcPts val="0"/>
              </a:spcBef>
            </a:pPr>
            <a:endParaRPr lang="de-DE" altLang="de-DE" sz="1600" b="1" dirty="0"/>
          </a:p>
          <a:p>
            <a:pPr algn="l">
              <a:spcBef>
                <a:spcPts val="0"/>
              </a:spcBef>
            </a:pPr>
            <a:r>
              <a:rPr lang="de-DE" altLang="de-DE" sz="1600" b="1" dirty="0" smtClean="0">
                <a:sym typeface="Wingdings" panose="05000000000000000000" pitchFamily="2" charset="2"/>
              </a:rPr>
              <a:t>More </a:t>
            </a:r>
            <a:r>
              <a:rPr lang="de-DE" altLang="de-DE" sz="1600" b="1" dirty="0" err="1" smtClean="0">
                <a:sym typeface="Wingdings" panose="05000000000000000000" pitchFamily="2" charset="2"/>
              </a:rPr>
              <a:t>than</a:t>
            </a:r>
            <a:r>
              <a:rPr lang="de-DE" altLang="de-DE" sz="1600" b="1" dirty="0" smtClean="0">
                <a:sym typeface="Wingdings" panose="05000000000000000000" pitchFamily="2" charset="2"/>
              </a:rPr>
              <a:t> 1.500m² </a:t>
            </a:r>
            <a:r>
              <a:rPr lang="de-DE" altLang="de-DE" sz="1600" b="1" dirty="0" err="1" smtClean="0">
                <a:sym typeface="Wingdings" panose="05000000000000000000" pitchFamily="2" charset="2"/>
              </a:rPr>
              <a:t>area</a:t>
            </a:r>
            <a:r>
              <a:rPr lang="de-DE" altLang="de-DE" sz="1600" b="1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for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events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of</a:t>
            </a:r>
            <a:r>
              <a:rPr lang="de-DE" altLang="de-DE" sz="1600" dirty="0" smtClean="0">
                <a:sym typeface="Wingdings" panose="05000000000000000000" pitchFamily="2" charset="2"/>
              </a:rPr>
              <a:t> all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kind</a:t>
            </a:r>
            <a:r>
              <a:rPr lang="de-DE" altLang="de-DE" sz="1600" dirty="0" smtClean="0">
                <a:sym typeface="Wingdings" panose="05000000000000000000" pitchFamily="2" charset="2"/>
              </a:rPr>
              <a:t>,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spread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over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three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halls</a:t>
            </a:r>
            <a:r>
              <a:rPr lang="de-DE" altLang="de-DE" sz="1600" dirty="0" smtClean="0">
                <a:sym typeface="Wingdings" panose="05000000000000000000" pitchFamily="2" charset="2"/>
              </a:rPr>
              <a:t>. </a:t>
            </a:r>
          </a:p>
          <a:p>
            <a:pPr algn="l">
              <a:spcBef>
                <a:spcPts val="0"/>
              </a:spcBef>
            </a:pPr>
            <a:r>
              <a:rPr lang="de-DE" altLang="de-DE" sz="1600" dirty="0" err="1" smtClean="0">
                <a:sym typeface="Wingdings" panose="05000000000000000000" pitchFamily="2" charset="2"/>
              </a:rPr>
              <a:t>You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need</a:t>
            </a:r>
            <a:r>
              <a:rPr lang="de-DE" altLang="de-DE" sz="1600" dirty="0" smtClean="0">
                <a:sym typeface="Wingdings" panose="05000000000000000000" pitchFamily="2" charset="2"/>
              </a:rPr>
              <a:t> not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take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them</a:t>
            </a:r>
            <a:r>
              <a:rPr lang="de-DE" altLang="de-DE" sz="1600" dirty="0" smtClean="0">
                <a:sym typeface="Wingdings" panose="05000000000000000000" pitchFamily="2" charset="2"/>
              </a:rPr>
              <a:t> all. But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you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certainly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could</a:t>
            </a:r>
            <a:r>
              <a:rPr lang="de-DE" altLang="de-DE" sz="1600" dirty="0" smtClean="0">
                <a:sym typeface="Wingdings" panose="05000000000000000000" pitchFamily="2" charset="2"/>
              </a:rPr>
              <a:t>! </a:t>
            </a: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en-GB" altLang="de-DE" sz="1600" b="1" dirty="0">
                <a:sym typeface="Wingdings" panose="05000000000000000000" pitchFamily="2" charset="2"/>
              </a:rPr>
              <a:t>The high quality and multi-flexible </a:t>
            </a:r>
            <a:r>
              <a:rPr lang="en-GB" altLang="de-DE" sz="1600" b="1" dirty="0" smtClean="0">
                <a:sym typeface="Wingdings" panose="05000000000000000000" pitchFamily="2" charset="2"/>
              </a:rPr>
              <a:t>building </a:t>
            </a:r>
            <a:r>
              <a:rPr lang="en-GB" altLang="de-DE" sz="1600" dirty="0" smtClean="0">
                <a:sym typeface="Wingdings" panose="05000000000000000000" pitchFamily="2" charset="2"/>
              </a:rPr>
              <a:t>invites </a:t>
            </a:r>
            <a:r>
              <a:rPr lang="en-GB" altLang="de-DE" sz="1600" dirty="0">
                <a:sym typeface="Wingdings" panose="05000000000000000000" pitchFamily="2" charset="2"/>
              </a:rPr>
              <a:t>your guests to </a:t>
            </a:r>
            <a:r>
              <a:rPr lang="en-GB" altLang="de-DE" sz="1600" dirty="0" smtClean="0">
                <a:sym typeface="Wingdings" panose="05000000000000000000" pitchFamily="2" charset="2"/>
              </a:rPr>
              <a:t>product presentations</a:t>
            </a:r>
            <a:r>
              <a:rPr lang="en-GB" altLang="de-DE" sz="1600" dirty="0">
                <a:sym typeface="Wingdings" panose="05000000000000000000" pitchFamily="2" charset="2"/>
              </a:rPr>
              <a:t>, trainings or celebrations. Beside our eventful outdoor </a:t>
            </a:r>
            <a:r>
              <a:rPr lang="en-GB" altLang="de-DE" sz="1600" dirty="0" smtClean="0">
                <a:sym typeface="Wingdings" panose="05000000000000000000" pitchFamily="2" charset="2"/>
              </a:rPr>
              <a:t>area.</a:t>
            </a:r>
            <a:r>
              <a:rPr lang="de-DE" altLang="de-DE" sz="1600" dirty="0" smtClean="0">
                <a:sym typeface="Wingdings" panose="05000000000000000000" pitchFamily="2" charset="2"/>
              </a:rPr>
              <a:t> Plus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our</a:t>
            </a:r>
            <a:r>
              <a:rPr lang="de-DE" altLang="de-DE" sz="1600" dirty="0" smtClean="0">
                <a:sym typeface="Wingdings" panose="05000000000000000000" pitchFamily="2" charset="2"/>
              </a:rPr>
              <a:t> in-house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gastronomy</a:t>
            </a:r>
            <a:r>
              <a:rPr lang="de-DE" altLang="de-DE" sz="1600" dirty="0" smtClean="0">
                <a:sym typeface="Wingdings" panose="05000000000000000000" pitchFamily="2" charset="2"/>
              </a:rPr>
              <a:t>. </a:t>
            </a: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b="1" dirty="0">
                <a:sym typeface="Wingdings" panose="05000000000000000000" pitchFamily="2" charset="2"/>
              </a:rPr>
              <a:t>More </a:t>
            </a:r>
            <a:r>
              <a:rPr lang="de-DE" altLang="de-DE" sz="1600" b="1" dirty="0" err="1">
                <a:sym typeface="Wingdings" panose="05000000000000000000" pitchFamily="2" charset="2"/>
              </a:rPr>
              <a:t>interesting</a:t>
            </a:r>
            <a:r>
              <a:rPr lang="de-DE" altLang="de-DE" sz="1600" b="1" dirty="0">
                <a:sym typeface="Wingdings" panose="05000000000000000000" pitchFamily="2" charset="2"/>
              </a:rPr>
              <a:t> </a:t>
            </a:r>
            <a:r>
              <a:rPr lang="de-DE" altLang="de-DE" sz="1600" b="1" dirty="0" err="1">
                <a:sym typeface="Wingdings" panose="05000000000000000000" pitchFamily="2" charset="2"/>
              </a:rPr>
              <a:t>facts</a:t>
            </a:r>
            <a:r>
              <a:rPr lang="de-DE" altLang="de-DE" sz="1600" b="1" dirty="0">
                <a:sym typeface="Wingdings" panose="05000000000000000000" pitchFamily="2" charset="2"/>
              </a:rPr>
              <a:t> </a:t>
            </a:r>
            <a:r>
              <a:rPr lang="de-DE" altLang="de-DE" sz="1600" b="1" dirty="0" err="1">
                <a:sym typeface="Wingdings" panose="05000000000000000000" pitchFamily="2" charset="2"/>
              </a:rPr>
              <a:t>for</a:t>
            </a:r>
            <a:r>
              <a:rPr lang="de-DE" altLang="de-DE" sz="1600" b="1" dirty="0">
                <a:sym typeface="Wingdings" panose="05000000000000000000" pitchFamily="2" charset="2"/>
              </a:rPr>
              <a:t> </a:t>
            </a:r>
            <a:r>
              <a:rPr lang="de-DE" altLang="de-DE" sz="1600" b="1" dirty="0" err="1">
                <a:sym typeface="Wingdings" panose="05000000000000000000" pitchFamily="2" charset="2"/>
              </a:rPr>
              <a:t>you</a:t>
            </a:r>
            <a:r>
              <a:rPr lang="de-DE" altLang="de-DE" sz="1600" b="1" dirty="0">
                <a:sym typeface="Wingdings" panose="05000000000000000000" pitchFamily="2" charset="2"/>
              </a:rPr>
              <a:t>: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Entrance</a:t>
            </a:r>
            <a:r>
              <a:rPr lang="de-DE" altLang="de-DE" sz="1600" dirty="0">
                <a:sym typeface="Wingdings" panose="05000000000000000000" pitchFamily="2" charset="2"/>
              </a:rPr>
              <a:t> hall (250m²)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Two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further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halls</a:t>
            </a:r>
            <a:r>
              <a:rPr lang="de-DE" altLang="de-DE" sz="1600" dirty="0">
                <a:sym typeface="Wingdings" panose="05000000000000000000" pitchFamily="2" charset="2"/>
              </a:rPr>
              <a:t> (400 </a:t>
            </a:r>
            <a:r>
              <a:rPr lang="de-DE" altLang="de-DE" sz="1600" dirty="0" err="1">
                <a:sym typeface="Wingdings" panose="05000000000000000000" pitchFamily="2" charset="2"/>
              </a:rPr>
              <a:t>and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smtClean="0">
                <a:sym typeface="Wingdings" panose="05000000000000000000" pitchFamily="2" charset="2"/>
              </a:rPr>
              <a:t>750m²</a:t>
            </a:r>
            <a:r>
              <a:rPr lang="de-DE" altLang="de-DE" sz="1600" dirty="0">
                <a:sym typeface="Wingdings" panose="05000000000000000000" pitchFamily="2" charset="2"/>
              </a:rPr>
              <a:t>) </a:t>
            </a:r>
            <a:r>
              <a:rPr lang="de-DE" altLang="de-DE" sz="1600" dirty="0" err="1">
                <a:sym typeface="Wingdings" panose="05000000000000000000" pitchFamily="2" charset="2"/>
              </a:rPr>
              <a:t>both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independent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and</a:t>
            </a:r>
            <a:r>
              <a:rPr lang="de-DE" altLang="de-DE" sz="1600" dirty="0">
                <a:sym typeface="Wingdings" panose="05000000000000000000" pitchFamily="2" charset="2"/>
              </a:rPr>
              <a:t> fit </a:t>
            </a:r>
            <a:r>
              <a:rPr lang="de-DE" altLang="de-DE" sz="1600" dirty="0" err="1">
                <a:sym typeface="Wingdings" panose="05000000000000000000" pitchFamily="2" charset="2"/>
              </a:rPr>
              <a:t>for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vehicles</a:t>
            </a: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Five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seminar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rooms</a:t>
            </a:r>
            <a:r>
              <a:rPr lang="de-DE" altLang="de-DE" sz="1600" dirty="0">
                <a:sym typeface="Wingdings" panose="05000000000000000000" pitchFamily="2" charset="2"/>
              </a:rPr>
              <a:t> (40 - 80m²)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An </a:t>
            </a:r>
            <a:r>
              <a:rPr lang="de-DE" altLang="de-DE" sz="1600" dirty="0" err="1">
                <a:sym typeface="Wingdings" panose="05000000000000000000" pitchFamily="2" charset="2"/>
              </a:rPr>
              <a:t>office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with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reception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desk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for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registration</a:t>
            </a:r>
            <a:r>
              <a:rPr lang="de-DE" altLang="de-DE" sz="1600" dirty="0">
                <a:sym typeface="Wingdings" panose="05000000000000000000" pitchFamily="2" charset="2"/>
              </a:rPr>
              <a:t> in </a:t>
            </a:r>
            <a:r>
              <a:rPr lang="de-DE" altLang="de-DE" sz="1600" dirty="0" err="1">
                <a:sym typeface="Wingdings" panose="05000000000000000000" pitchFamily="2" charset="2"/>
              </a:rPr>
              <a:t>case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of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longer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events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Different back </a:t>
            </a:r>
            <a:r>
              <a:rPr lang="de-DE" altLang="de-DE" sz="1600" dirty="0" err="1">
                <a:sym typeface="Wingdings" panose="05000000000000000000" pitchFamily="2" charset="2"/>
              </a:rPr>
              <a:t>offices</a:t>
            </a:r>
            <a:r>
              <a:rPr lang="de-DE" altLang="de-DE" sz="1600" dirty="0">
                <a:sym typeface="Wingdings" panose="05000000000000000000" pitchFamily="2" charset="2"/>
              </a:rPr>
              <a:t> (15 - 50m²)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Separate </a:t>
            </a:r>
            <a:r>
              <a:rPr lang="de-DE" altLang="de-DE" sz="1600" dirty="0" err="1">
                <a:sym typeface="Wingdings" panose="05000000000000000000" pitchFamily="2" charset="2"/>
              </a:rPr>
              <a:t>service</a:t>
            </a:r>
            <a:r>
              <a:rPr lang="de-DE" altLang="de-DE" sz="1600" dirty="0">
                <a:sym typeface="Wingdings" panose="05000000000000000000" pitchFamily="2" charset="2"/>
              </a:rPr>
              <a:t> box </a:t>
            </a:r>
            <a:r>
              <a:rPr lang="de-DE" altLang="de-DE" sz="1600" dirty="0" err="1">
                <a:sym typeface="Wingdings" panose="05000000000000000000" pitchFamily="2" charset="2"/>
              </a:rPr>
              <a:t>for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car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service</a:t>
            </a:r>
            <a:r>
              <a:rPr lang="de-DE" altLang="de-DE" sz="1600" dirty="0">
                <a:sym typeface="Wingdings" panose="05000000000000000000" pitchFamily="2" charset="2"/>
              </a:rPr>
              <a:t> (70m²) </a:t>
            </a:r>
            <a:r>
              <a:rPr lang="de-DE" altLang="de-DE" sz="1600" dirty="0" err="1">
                <a:sym typeface="Wingdings" panose="05000000000000000000" pitchFamily="2" charset="2"/>
              </a:rPr>
              <a:t>and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car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wash</a:t>
            </a: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Log </a:t>
            </a:r>
            <a:r>
              <a:rPr lang="de-DE" altLang="de-DE" sz="1600" dirty="0" err="1">
                <a:sym typeface="Wingdings" panose="05000000000000000000" pitchFamily="2" charset="2"/>
              </a:rPr>
              <a:t>cabin</a:t>
            </a:r>
            <a:r>
              <a:rPr lang="de-DE" altLang="de-DE" sz="1600" dirty="0">
                <a:sym typeface="Wingdings" panose="05000000000000000000" pitchFamily="2" charset="2"/>
              </a:rPr>
              <a:t> at </a:t>
            </a:r>
            <a:r>
              <a:rPr lang="de-DE" altLang="de-DE" sz="1600" dirty="0" err="1">
                <a:sym typeface="Wingdings" panose="05000000000000000000" pitchFamily="2" charset="2"/>
              </a:rPr>
              <a:t>the</a:t>
            </a:r>
            <a:r>
              <a:rPr lang="de-DE" altLang="de-DE" sz="1600" dirty="0">
                <a:sym typeface="Wingdings" panose="05000000000000000000" pitchFamily="2" charset="2"/>
              </a:rPr>
              <a:t> off-road </a:t>
            </a:r>
            <a:r>
              <a:rPr lang="de-DE" altLang="de-DE" sz="1600" dirty="0" err="1">
                <a:sym typeface="Wingdings" panose="05000000000000000000" pitchFamily="2" charset="2"/>
              </a:rPr>
              <a:t>area</a:t>
            </a:r>
            <a:r>
              <a:rPr lang="de-DE" altLang="de-DE" sz="1600" dirty="0">
                <a:sym typeface="Wingdings" panose="05000000000000000000" pitchFamily="2" charset="2"/>
              </a:rPr>
              <a:t> (</a:t>
            </a:r>
            <a:r>
              <a:rPr lang="de-DE" altLang="de-DE" sz="1600" dirty="0" err="1">
                <a:sym typeface="Wingdings" panose="05000000000000000000" pitchFamily="2" charset="2"/>
              </a:rPr>
              <a:t>for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more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than</a:t>
            </a:r>
            <a:r>
              <a:rPr lang="de-DE" altLang="de-DE" sz="1600" dirty="0">
                <a:sym typeface="Wingdings" panose="05000000000000000000" pitchFamily="2" charset="2"/>
              </a:rPr>
              <a:t> 50 </a:t>
            </a:r>
            <a:r>
              <a:rPr lang="de-DE" altLang="de-DE" sz="1600" dirty="0" err="1">
                <a:sym typeface="Wingdings" panose="05000000000000000000" pitchFamily="2" charset="2"/>
              </a:rPr>
              <a:t>people</a:t>
            </a:r>
            <a:r>
              <a:rPr lang="de-DE" altLang="de-DE" sz="1600" dirty="0">
                <a:sym typeface="Wingdings" panose="05000000000000000000" pitchFamily="2" charset="2"/>
              </a:rPr>
              <a:t>) 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Four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advertising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banners</a:t>
            </a:r>
            <a:r>
              <a:rPr lang="de-DE" altLang="de-DE" sz="1600" dirty="0">
                <a:sym typeface="Wingdings" panose="05000000000000000000" pitchFamily="2" charset="2"/>
              </a:rPr>
              <a:t> on </a:t>
            </a:r>
            <a:r>
              <a:rPr lang="de-DE" altLang="de-DE" sz="1600" dirty="0" err="1">
                <a:sym typeface="Wingdings" panose="05000000000000000000" pitchFamily="2" charset="2"/>
              </a:rPr>
              <a:t>main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building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and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billboards</a:t>
            </a:r>
            <a:r>
              <a:rPr lang="de-DE" altLang="de-DE" sz="1600" dirty="0">
                <a:sym typeface="Wingdings" panose="05000000000000000000" pitchFamily="2" charset="2"/>
              </a:rPr>
              <a:t> on </a:t>
            </a:r>
            <a:r>
              <a:rPr lang="de-DE" altLang="de-DE" sz="1600" dirty="0" err="1">
                <a:sym typeface="Wingdings" panose="05000000000000000000" pitchFamily="2" charset="2"/>
              </a:rPr>
              <a:t>the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de-DE" altLang="de-DE" sz="1600" dirty="0" err="1">
                <a:sym typeface="Wingdings" panose="05000000000000000000" pitchFamily="2" charset="2"/>
              </a:rPr>
              <a:t>tracks</a:t>
            </a: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endParaRPr lang="de-DE" altLang="de-DE" sz="1600" dirty="0">
              <a:sym typeface="Wingdings" panose="05000000000000000000" pitchFamily="2" charset="2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1160275"/>
            <a:ext cx="3671888" cy="15479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2924175"/>
            <a:ext cx="3671888" cy="1549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4689475"/>
            <a:ext cx="3671888" cy="15478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24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50"/>
            <a:ext cx="11503025" cy="555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9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5938" y="1160275"/>
            <a:ext cx="7235825" cy="50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252538" indent="-5334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889125" indent="-457200" algn="ctr">
              <a:spcBef>
                <a:spcPct val="20000"/>
              </a:spcBef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2449513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3009900" indent="-381000" algn="ctr">
              <a:spcBef>
                <a:spcPct val="20000"/>
              </a:spcBef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34671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39243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43815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4838700" indent="-381000" algn="ctr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de-DE" altLang="de-DE" sz="2000" b="1" dirty="0" smtClean="0">
                <a:sym typeface="Wingdings" panose="05000000000000000000" pitchFamily="2" charset="2"/>
              </a:rPr>
              <a:t>Driver </a:t>
            </a:r>
            <a:r>
              <a:rPr lang="de-DE" altLang="de-DE" sz="2000" b="1" dirty="0" err="1" smtClean="0">
                <a:sym typeface="Wingdings" panose="05000000000000000000" pitchFamily="2" charset="2"/>
              </a:rPr>
              <a:t>training</a:t>
            </a:r>
            <a:r>
              <a:rPr lang="de-DE" altLang="de-DE" sz="2000" b="1" dirty="0" smtClean="0">
                <a:sym typeface="Wingdings" panose="05000000000000000000" pitchFamily="2" charset="2"/>
              </a:rPr>
              <a:t>? </a:t>
            </a:r>
            <a:r>
              <a:rPr lang="de-DE" altLang="de-DE" sz="2000" b="1" dirty="0" err="1" smtClean="0">
                <a:sym typeface="Wingdings" panose="05000000000000000000" pitchFamily="2" charset="2"/>
              </a:rPr>
              <a:t>Thats</a:t>
            </a:r>
            <a:r>
              <a:rPr lang="de-DE" altLang="de-DE" sz="2000" b="1" dirty="0" smtClean="0">
                <a:sym typeface="Wingdings" panose="05000000000000000000" pitchFamily="2" charset="2"/>
              </a:rPr>
              <a:t> </a:t>
            </a:r>
            <a:r>
              <a:rPr lang="de-DE" altLang="de-DE" sz="2000" b="1" dirty="0" err="1" smtClean="0">
                <a:sym typeface="Wingdings" panose="05000000000000000000" pitchFamily="2" charset="2"/>
              </a:rPr>
              <a:t>our</a:t>
            </a:r>
            <a:r>
              <a:rPr lang="de-DE" altLang="de-DE" sz="2000" b="1" dirty="0" smtClean="0">
                <a:sym typeface="Wingdings" panose="05000000000000000000" pitchFamily="2" charset="2"/>
              </a:rPr>
              <a:t> </a:t>
            </a:r>
            <a:r>
              <a:rPr lang="de-DE" altLang="de-DE" sz="2000" b="1" dirty="0" err="1" smtClean="0">
                <a:sym typeface="Wingdings" panose="05000000000000000000" pitchFamily="2" charset="2"/>
              </a:rPr>
              <a:t>business</a:t>
            </a:r>
            <a:r>
              <a:rPr lang="de-DE" altLang="de-DE" sz="2000" b="1" dirty="0" smtClean="0">
                <a:sym typeface="Wingdings" panose="05000000000000000000" pitchFamily="2" charset="2"/>
              </a:rPr>
              <a:t>. </a:t>
            </a:r>
            <a:r>
              <a:rPr lang="de-DE" altLang="de-DE" sz="2000" b="1" dirty="0" err="1" smtClean="0">
                <a:sym typeface="Wingdings" panose="05000000000000000000" pitchFamily="2" charset="2"/>
              </a:rPr>
              <a:t>For</a:t>
            </a:r>
            <a:r>
              <a:rPr lang="de-DE" altLang="de-DE" sz="2000" b="1" dirty="0" smtClean="0">
                <a:sym typeface="Wingdings" panose="05000000000000000000" pitchFamily="2" charset="2"/>
              </a:rPr>
              <a:t> </a:t>
            </a:r>
            <a:r>
              <a:rPr lang="de-DE" altLang="de-DE" sz="2000" b="1" dirty="0" err="1" smtClean="0">
                <a:sym typeface="Wingdings" panose="05000000000000000000" pitchFamily="2" charset="2"/>
              </a:rPr>
              <a:t>sure</a:t>
            </a:r>
            <a:r>
              <a:rPr lang="de-DE" altLang="de-DE" sz="2000" b="1" dirty="0" smtClean="0">
                <a:sym typeface="Wingdings" panose="05000000000000000000" pitchFamily="2" charset="2"/>
              </a:rPr>
              <a:t>. </a:t>
            </a:r>
            <a:endParaRPr lang="de-DE" altLang="de-DE" sz="2000" b="1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endParaRPr lang="de-DE" altLang="de-DE" sz="1600" b="1" dirty="0"/>
          </a:p>
          <a:p>
            <a:pPr algn="l">
              <a:spcBef>
                <a:spcPts val="0"/>
              </a:spcBef>
            </a:pPr>
            <a:endParaRPr lang="de-DE" altLang="de-DE" sz="1600" b="1" dirty="0"/>
          </a:p>
          <a:p>
            <a:pPr algn="l">
              <a:spcBef>
                <a:spcPts val="0"/>
              </a:spcBef>
            </a:pPr>
            <a:r>
              <a:rPr lang="en-US" altLang="de-DE" sz="1600" dirty="0">
                <a:sym typeface="Wingdings" panose="05000000000000000000" pitchFamily="2" charset="2"/>
              </a:rPr>
              <a:t>Our experienced instructors introduce you to all kind of exercises. No matter if you are young, old, female, male, beginner or expert</a:t>
            </a:r>
            <a:r>
              <a:rPr lang="en-US" altLang="de-DE" sz="1600" dirty="0" smtClean="0">
                <a:sym typeface="Wingdings" panose="05000000000000000000" pitchFamily="2" charset="2"/>
              </a:rPr>
              <a:t>.</a:t>
            </a: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en-US" altLang="de-DE" sz="1600" dirty="0">
                <a:sym typeface="Wingdings" panose="05000000000000000000" pitchFamily="2" charset="2"/>
              </a:rPr>
              <a:t>At Driving Camp Pachfurth we offer everyone his or her specific training.</a:t>
            </a: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en-US" altLang="de-DE" sz="1600" b="1" dirty="0">
                <a:sym typeface="Wingdings" panose="05000000000000000000" pitchFamily="2" charset="2"/>
              </a:rPr>
              <a:t>Our classical safety </a:t>
            </a:r>
            <a:r>
              <a:rPr lang="en-US" altLang="de-DE" sz="1600" b="1" dirty="0" smtClean="0">
                <a:sym typeface="Wingdings" panose="05000000000000000000" pitchFamily="2" charset="2"/>
              </a:rPr>
              <a:t>training</a:t>
            </a:r>
            <a:r>
              <a:rPr lang="de-DE" altLang="de-DE" sz="1600" b="1" dirty="0" smtClean="0">
                <a:sym typeface="Wingdings" panose="05000000000000000000" pitchFamily="2" charset="2"/>
              </a:rPr>
              <a:t>: </a:t>
            </a:r>
            <a:endParaRPr lang="de-DE" altLang="de-DE" sz="1600" b="1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en-US" altLang="de-DE" sz="1600" dirty="0">
                <a:sym typeface="Wingdings" panose="05000000000000000000" pitchFamily="2" charset="2"/>
              </a:rPr>
              <a:t>Car- and motorcycle </a:t>
            </a:r>
            <a:r>
              <a:rPr lang="en-US" altLang="de-DE" sz="1600" dirty="0" smtClean="0">
                <a:sym typeface="Wingdings" panose="05000000000000000000" pitchFamily="2" charset="2"/>
              </a:rPr>
              <a:t>intensive training</a:t>
            </a: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en-US" altLang="de-DE" sz="1600" dirty="0" smtClean="0">
                <a:sym typeface="Wingdings" panose="05000000000000000000" pitchFamily="2" charset="2"/>
              </a:rPr>
              <a:t> Advanced </a:t>
            </a:r>
            <a:r>
              <a:rPr lang="en-US" altLang="de-DE" sz="1600" dirty="0">
                <a:sym typeface="Wingdings" panose="05000000000000000000" pitchFamily="2" charset="2"/>
              </a:rPr>
              <a:t>training for high und highest demands</a:t>
            </a: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 smtClean="0">
                <a:sym typeface="Wingdings" panose="05000000000000000000" pitchFamily="2" charset="2"/>
              </a:rPr>
              <a:t> Courses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and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coachings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with</a:t>
            </a:r>
            <a:r>
              <a:rPr lang="de-DE" altLang="de-DE" sz="1600" dirty="0" smtClean="0">
                <a:sym typeface="Wingdings" panose="05000000000000000000" pitchFamily="2" charset="2"/>
              </a:rPr>
              <a:t> individual </a:t>
            </a:r>
            <a:r>
              <a:rPr lang="de-DE" altLang="de-DE" sz="1600" dirty="0" err="1" smtClean="0">
                <a:sym typeface="Wingdings" panose="05000000000000000000" pitchFamily="2" charset="2"/>
              </a:rPr>
              <a:t>content</a:t>
            </a:r>
            <a:endParaRPr lang="de-DE" altLang="de-DE" sz="1600" dirty="0" smtClean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en-US" altLang="de-DE" sz="1600" dirty="0">
                <a:sym typeface="Wingdings" panose="05000000000000000000" pitchFamily="2" charset="2"/>
              </a:rPr>
              <a:t>Training for professional utility vehicle drivers</a:t>
            </a: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en-US" altLang="de-DE" sz="1600" b="1" dirty="0">
                <a:sym typeface="Wingdings" panose="05000000000000000000" pitchFamily="2" charset="2"/>
              </a:rPr>
              <a:t>For special demands we offer</a:t>
            </a:r>
            <a:r>
              <a:rPr lang="en-US" altLang="de-DE" sz="1600" b="1" dirty="0" smtClean="0">
                <a:sym typeface="Wingdings" panose="05000000000000000000" pitchFamily="2" charset="2"/>
              </a:rPr>
              <a:t>:</a:t>
            </a:r>
            <a:endParaRPr lang="de-DE" altLang="de-DE" sz="1600" b="1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en-US" altLang="de-DE" sz="1600" dirty="0" smtClean="0">
                <a:sym typeface="Wingdings" panose="05000000000000000000" pitchFamily="2" charset="2"/>
              </a:rPr>
              <a:t> Trainings </a:t>
            </a:r>
            <a:r>
              <a:rPr lang="en-US" altLang="de-DE" sz="1600" dirty="0">
                <a:sym typeface="Wingdings" panose="05000000000000000000" pitchFamily="2" charset="2"/>
              </a:rPr>
              <a:t>combined with company specific </a:t>
            </a:r>
            <a:r>
              <a:rPr lang="en-US" altLang="de-DE" sz="1600" dirty="0" smtClean="0">
                <a:sym typeface="Wingdings" panose="05000000000000000000" pitchFamily="2" charset="2"/>
              </a:rPr>
              <a:t>contents</a:t>
            </a: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en-US" altLang="de-DE" sz="1600" dirty="0">
                <a:sym typeface="Wingdings" panose="05000000000000000000" pitchFamily="2" charset="2"/>
              </a:rPr>
              <a:t>Seminars for economic and defensive driving</a:t>
            </a: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  <a:buFontTx/>
              <a:buChar char="•"/>
            </a:pPr>
            <a:r>
              <a:rPr lang="de-DE" altLang="de-DE" sz="1600" dirty="0">
                <a:sym typeface="Wingdings" panose="05000000000000000000" pitchFamily="2" charset="2"/>
              </a:rPr>
              <a:t> </a:t>
            </a:r>
            <a:r>
              <a:rPr lang="en-US" altLang="de-DE" sz="1600" dirty="0" smtClean="0">
                <a:sym typeface="Wingdings" panose="05000000000000000000" pitchFamily="2" charset="2"/>
              </a:rPr>
              <a:t>Off-road training</a:t>
            </a:r>
            <a:r>
              <a:rPr lang="de-DE" altLang="de-DE" sz="1600" dirty="0" smtClean="0">
                <a:sym typeface="Wingdings" panose="05000000000000000000" pitchFamily="2" charset="2"/>
              </a:rPr>
              <a:t> </a:t>
            </a: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r>
              <a:rPr lang="de-DE" altLang="de-DE" sz="1600" dirty="0">
                <a:sym typeface="Wingdings" panose="05000000000000000000" pitchFamily="2" charset="2"/>
              </a:rPr>
              <a:t/>
            </a:r>
            <a:br>
              <a:rPr lang="de-DE" altLang="de-DE" sz="1600" dirty="0">
                <a:sym typeface="Wingdings" panose="05000000000000000000" pitchFamily="2" charset="2"/>
              </a:rPr>
            </a:br>
            <a:endParaRPr lang="de-DE" altLang="de-DE" sz="1600" dirty="0">
              <a:sym typeface="Wingdings" panose="05000000000000000000" pitchFamily="2" charset="2"/>
            </a:endParaRPr>
          </a:p>
          <a:p>
            <a:pPr algn="l">
              <a:spcBef>
                <a:spcPts val="0"/>
              </a:spcBef>
            </a:pPr>
            <a:endParaRPr lang="de-DE" altLang="de-DE" sz="1600" dirty="0">
              <a:sym typeface="Wingdings" panose="05000000000000000000" pitchFamily="2" charset="2"/>
            </a:endParaRPr>
          </a:p>
        </p:txBody>
      </p:sp>
      <p:pic>
        <p:nvPicPr>
          <p:cNvPr id="8" name="Grafik 7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8" b="18070"/>
          <a:stretch/>
        </p:blipFill>
        <p:spPr>
          <a:xfrm>
            <a:off x="8004175" y="4689475"/>
            <a:ext cx="3671888" cy="15478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2924175"/>
            <a:ext cx="3671888" cy="15488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75" y="1158303"/>
            <a:ext cx="3671888" cy="1549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665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4" y="920750"/>
            <a:ext cx="11518805" cy="55610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70" descr="Logo +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9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1" r="2058" b="22914"/>
          <a:stretch/>
        </p:blipFill>
        <p:spPr bwMode="auto">
          <a:xfrm>
            <a:off x="346075" y="2812256"/>
            <a:ext cx="3454400" cy="366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7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86166ADB02BB246AC1FA0E8EB9DA2EC" ma:contentTypeVersion="8" ma:contentTypeDescription="Ein neues Dokument erstellen." ma:contentTypeScope="" ma:versionID="be18a2667c19fbe0f5cdd97b42e2cf41">
  <xsd:schema xmlns:xsd="http://www.w3.org/2001/XMLSchema" xmlns:xs="http://www.w3.org/2001/XMLSchema" xmlns:p="http://schemas.microsoft.com/office/2006/metadata/properties" xmlns:ns2="c1e87580-b5fd-41cd-96a1-c3b2146fae6f" xmlns:ns3="b85dab71-8233-45f6-99d3-8237fc3f30c7" targetNamespace="http://schemas.microsoft.com/office/2006/metadata/properties" ma:root="true" ma:fieldsID="8e5645b7f40a628ec091cfc7d76919c6" ns2:_="" ns3:_="">
    <xsd:import namespace="c1e87580-b5fd-41cd-96a1-c3b2146fae6f"/>
    <xsd:import namespace="b85dab71-8233-45f6-99d3-8237fc3f30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e87580-b5fd-41cd-96a1-c3b2146fae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5dab71-8233-45f6-99d3-8237fc3f30c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9ABD62-D46D-487D-A254-497386E31B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2AF875-1BF6-4B7F-BB9D-25DB9DA5E96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77CE1F5-ABBC-493A-892F-0CADFC07F7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e87580-b5fd-41cd-96a1-c3b2146fae6f"/>
    <ds:schemaRef ds:uri="b85dab71-8233-45f6-99d3-8237fc3f30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367</Words>
  <Application>Microsoft Office PowerPoint</Application>
  <PresentationFormat>Breitbild</PresentationFormat>
  <Paragraphs>159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Tahoma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Thiesen</dc:creator>
  <cp:lastModifiedBy>Microsoft-Konto</cp:lastModifiedBy>
  <cp:revision>68</cp:revision>
  <cp:lastPrinted>2017-11-14T19:02:16Z</cp:lastPrinted>
  <dcterms:created xsi:type="dcterms:W3CDTF">2017-11-08T14:06:07Z</dcterms:created>
  <dcterms:modified xsi:type="dcterms:W3CDTF">2021-12-08T09:34:48Z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0x010100A86166ADB02BB246AC1FA0E8EB9DA2EC</vt:lpwstr>
  </property>
</Properties>
</file>