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95" r:id="rId5"/>
    <p:sldId id="260" r:id="rId6"/>
    <p:sldId id="271" r:id="rId7"/>
    <p:sldId id="275" r:id="rId8"/>
    <p:sldId id="297" r:id="rId9"/>
    <p:sldId id="296" r:id="rId10"/>
    <p:sldId id="276" r:id="rId11"/>
    <p:sldId id="277" r:id="rId12"/>
    <p:sldId id="278" r:id="rId13"/>
    <p:sldId id="279" r:id="rId14"/>
    <p:sldId id="282" r:id="rId15"/>
    <p:sldId id="280" r:id="rId16"/>
    <p:sldId id="281" r:id="rId17"/>
    <p:sldId id="283" r:id="rId18"/>
    <p:sldId id="284" r:id="rId19"/>
    <p:sldId id="285" r:id="rId20"/>
    <p:sldId id="286" r:id="rId21"/>
    <p:sldId id="287" r:id="rId22"/>
    <p:sldId id="289" r:id="rId23"/>
    <p:sldId id="288" r:id="rId24"/>
    <p:sldId id="290" r:id="rId25"/>
    <p:sldId id="291" r:id="rId26"/>
    <p:sldId id="292" r:id="rId27"/>
    <p:sldId id="293" r:id="rId28"/>
    <p:sldId id="298" r:id="rId29"/>
    <p:sldId id="294" r:id="rId30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459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7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E02CD01-B9FE-4FD4-9F69-5A9C6D4FF29B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47DFEAE-A987-4A34-BC89-8C2E645348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172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02" y="35311"/>
            <a:ext cx="3845474" cy="836465"/>
          </a:xfrm>
          <a:prstGeom prst="rect">
            <a:avLst/>
          </a:prstGeom>
        </p:spPr>
      </p:pic>
      <p:sp>
        <p:nvSpPr>
          <p:cNvPr id="7" name="Rectangle 64"/>
          <p:cNvSpPr>
            <a:spLocks noChangeArrowheads="1"/>
          </p:cNvSpPr>
          <p:nvPr userDrawn="1"/>
        </p:nvSpPr>
        <p:spPr bwMode="auto">
          <a:xfrm>
            <a:off x="334963" y="908050"/>
            <a:ext cx="11522075" cy="5581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18" name="Picture 70" descr="Logo +"/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051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2954" userDrawn="1">
          <p15:clr>
            <a:srgbClr val="FBAE40"/>
          </p15:clr>
        </p15:guide>
        <p15:guide id="3" pos="7355" userDrawn="1">
          <p15:clr>
            <a:srgbClr val="FBAE40"/>
          </p15:clr>
        </p15:guide>
        <p15:guide id="4" pos="325" userDrawn="1">
          <p15:clr>
            <a:srgbClr val="FBAE40"/>
          </p15:clr>
        </p15:guide>
        <p15:guide id="6" orient="horz" pos="4083" userDrawn="1">
          <p15:clr>
            <a:srgbClr val="FBAE40"/>
          </p15:clr>
        </p15:guide>
        <p15:guide id="7" pos="218" userDrawn="1">
          <p15:clr>
            <a:srgbClr val="FBAE40"/>
          </p15:clr>
        </p15:guide>
        <p15:guide id="8" pos="7464" userDrawn="1">
          <p15:clr>
            <a:srgbClr val="FBAE40"/>
          </p15:clr>
        </p15:guide>
        <p15:guide id="10" orient="horz" pos="580" userDrawn="1">
          <p15:clr>
            <a:srgbClr val="FBAE40"/>
          </p15:clr>
        </p15:guide>
        <p15:guide id="11" orient="horz" pos="2818" userDrawn="1">
          <p15:clr>
            <a:srgbClr val="FBAE40"/>
          </p15:clr>
        </p15:guide>
        <p15:guide id="12" orient="horz" pos="731" userDrawn="1">
          <p15:clr>
            <a:srgbClr val="FBAE40"/>
          </p15:clr>
        </p15:guide>
        <p15:guide id="13" orient="horz" pos="1706" userDrawn="1">
          <p15:clr>
            <a:srgbClr val="FBAE40"/>
          </p15:clr>
        </p15:guide>
        <p15:guide id="14" orient="horz" pos="1842" userDrawn="1">
          <p15:clr>
            <a:srgbClr val="FBAE40"/>
          </p15:clr>
        </p15:guide>
        <p15:guide id="15" orient="horz" pos="3929" userDrawn="1">
          <p15:clr>
            <a:srgbClr val="FBAE40"/>
          </p15:clr>
        </p15:guide>
        <p15:guide id="18" pos="5042" userDrawn="1">
          <p15:clr>
            <a:srgbClr val="FBAE40"/>
          </p15:clr>
        </p15:guide>
        <p15:guide id="19" pos="48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8039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4225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411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287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660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088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583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653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4398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251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6940A-8A22-4D6E-9C4D-3F280DE7AB17}" type="datetimeFigureOut">
              <a:rPr lang="de-AT" smtClean="0"/>
              <a:t>11.12.2017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513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13510"/>
            <a:ext cx="11503025" cy="55634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70" descr="Logo +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1835842" y="1012686"/>
            <a:ext cx="85234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 geben Ihren Gästen</a:t>
            </a:r>
          </a:p>
          <a:p>
            <a:pPr algn="ctr"/>
            <a:r>
              <a:rPr lang="de-DE" sz="5400" b="1" cap="none" spc="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 Zuhause!</a:t>
            </a:r>
            <a:endParaRPr lang="de-DE" sz="54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rgbClr val="EEEEE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06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ihandform 6"/>
          <p:cNvSpPr/>
          <p:nvPr/>
        </p:nvSpPr>
        <p:spPr>
          <a:xfrm>
            <a:off x="3532908" y="4051300"/>
            <a:ext cx="419100" cy="1117600"/>
          </a:xfrm>
          <a:custGeom>
            <a:avLst/>
            <a:gdLst>
              <a:gd name="connsiteX0" fmla="*/ 0 w 419100"/>
              <a:gd name="connsiteY0" fmla="*/ 1104900 h 1117600"/>
              <a:gd name="connsiteX1" fmla="*/ 419100 w 419100"/>
              <a:gd name="connsiteY1" fmla="*/ 1117600 h 1117600"/>
              <a:gd name="connsiteX2" fmla="*/ 330200 w 419100"/>
              <a:gd name="connsiteY2" fmla="*/ 0 h 1117600"/>
              <a:gd name="connsiteX3" fmla="*/ 12700 w 419100"/>
              <a:gd name="connsiteY3" fmla="*/ 0 h 1117600"/>
              <a:gd name="connsiteX4" fmla="*/ 0 w 419100"/>
              <a:gd name="connsiteY4" fmla="*/ 11049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" h="1117600">
                <a:moveTo>
                  <a:pt x="0" y="1104900"/>
                </a:moveTo>
                <a:lnTo>
                  <a:pt x="419100" y="1117600"/>
                </a:lnTo>
                <a:lnTo>
                  <a:pt x="330200" y="0"/>
                </a:lnTo>
                <a:lnTo>
                  <a:pt x="12700" y="0"/>
                </a:lnTo>
                <a:lnTo>
                  <a:pt x="0" y="11049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69657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Grundriss </a:t>
            </a:r>
            <a:r>
              <a:rPr lang="de-DE" altLang="de-DE" sz="800" b="1" dirty="0" smtClean="0"/>
              <a:t>Seminarräume (neben Empfangshalle)</a:t>
            </a:r>
            <a:endParaRPr lang="de-DE" altLang="de-DE" sz="8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/>
          <a:stretch/>
        </p:blipFill>
        <p:spPr>
          <a:xfrm>
            <a:off x="3528291" y="1028998"/>
            <a:ext cx="5137121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4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818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Innenansicht Seminarraum </a:t>
            </a:r>
            <a:r>
              <a:rPr lang="de-DE" altLang="de-DE" sz="800" b="1" dirty="0" smtClean="0"/>
              <a:t>(neben Empfangshalle)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350973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ihandform 2"/>
          <p:cNvSpPr/>
          <p:nvPr/>
        </p:nvSpPr>
        <p:spPr>
          <a:xfrm>
            <a:off x="1781175" y="2609850"/>
            <a:ext cx="2447925" cy="3286125"/>
          </a:xfrm>
          <a:custGeom>
            <a:avLst/>
            <a:gdLst>
              <a:gd name="connsiteX0" fmla="*/ 219075 w 2447925"/>
              <a:gd name="connsiteY0" fmla="*/ 0 h 3286125"/>
              <a:gd name="connsiteX1" fmla="*/ 219075 w 2447925"/>
              <a:gd name="connsiteY1" fmla="*/ 342900 h 3286125"/>
              <a:gd name="connsiteX2" fmla="*/ 0 w 2447925"/>
              <a:gd name="connsiteY2" fmla="*/ 333375 h 3286125"/>
              <a:gd name="connsiteX3" fmla="*/ 19050 w 2447925"/>
              <a:gd name="connsiteY3" fmla="*/ 400050 h 3286125"/>
              <a:gd name="connsiteX4" fmla="*/ 38100 w 2447925"/>
              <a:gd name="connsiteY4" fmla="*/ 457200 h 3286125"/>
              <a:gd name="connsiteX5" fmla="*/ 95250 w 2447925"/>
              <a:gd name="connsiteY5" fmla="*/ 504825 h 3286125"/>
              <a:gd name="connsiteX6" fmla="*/ 171450 w 2447925"/>
              <a:gd name="connsiteY6" fmla="*/ 542925 h 3286125"/>
              <a:gd name="connsiteX7" fmla="*/ 180975 w 2447925"/>
              <a:gd name="connsiteY7" fmla="*/ 552450 h 3286125"/>
              <a:gd name="connsiteX8" fmla="*/ 123825 w 2447925"/>
              <a:gd name="connsiteY8" fmla="*/ 561975 h 3286125"/>
              <a:gd name="connsiteX9" fmla="*/ 123825 w 2447925"/>
              <a:gd name="connsiteY9" fmla="*/ 561975 h 3286125"/>
              <a:gd name="connsiteX10" fmla="*/ 66675 w 2447925"/>
              <a:gd name="connsiteY10" fmla="*/ 685800 h 3286125"/>
              <a:gd name="connsiteX11" fmla="*/ 247650 w 2447925"/>
              <a:gd name="connsiteY11" fmla="*/ 714375 h 3286125"/>
              <a:gd name="connsiteX12" fmla="*/ 276225 w 2447925"/>
              <a:gd name="connsiteY12" fmla="*/ 1800225 h 3286125"/>
              <a:gd name="connsiteX13" fmla="*/ 838200 w 2447925"/>
              <a:gd name="connsiteY13" fmla="*/ 1790700 h 3286125"/>
              <a:gd name="connsiteX14" fmla="*/ 847725 w 2447925"/>
              <a:gd name="connsiteY14" fmla="*/ 2714625 h 3286125"/>
              <a:gd name="connsiteX15" fmla="*/ 523875 w 2447925"/>
              <a:gd name="connsiteY15" fmla="*/ 2714625 h 3286125"/>
              <a:gd name="connsiteX16" fmla="*/ 523875 w 2447925"/>
              <a:gd name="connsiteY16" fmla="*/ 2800350 h 3286125"/>
              <a:gd name="connsiteX17" fmla="*/ 876300 w 2447925"/>
              <a:gd name="connsiteY17" fmla="*/ 2809875 h 3286125"/>
              <a:gd name="connsiteX18" fmla="*/ 885825 w 2447925"/>
              <a:gd name="connsiteY18" fmla="*/ 3286125 h 3286125"/>
              <a:gd name="connsiteX19" fmla="*/ 2447925 w 2447925"/>
              <a:gd name="connsiteY19" fmla="*/ 3286125 h 3286125"/>
              <a:gd name="connsiteX20" fmla="*/ 2438400 w 2447925"/>
              <a:gd name="connsiteY20" fmla="*/ 114300 h 3286125"/>
              <a:gd name="connsiteX21" fmla="*/ 219075 w 2447925"/>
              <a:gd name="connsiteY21" fmla="*/ 0 h 328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47925" h="3286125">
                <a:moveTo>
                  <a:pt x="219075" y="0"/>
                </a:moveTo>
                <a:lnTo>
                  <a:pt x="219075" y="342900"/>
                </a:lnTo>
                <a:lnTo>
                  <a:pt x="0" y="333375"/>
                </a:lnTo>
                <a:lnTo>
                  <a:pt x="19050" y="400050"/>
                </a:lnTo>
                <a:lnTo>
                  <a:pt x="38100" y="457200"/>
                </a:lnTo>
                <a:lnTo>
                  <a:pt x="95250" y="504825"/>
                </a:lnTo>
                <a:lnTo>
                  <a:pt x="171450" y="542925"/>
                </a:lnTo>
                <a:lnTo>
                  <a:pt x="180975" y="552450"/>
                </a:lnTo>
                <a:lnTo>
                  <a:pt x="123825" y="561975"/>
                </a:lnTo>
                <a:lnTo>
                  <a:pt x="123825" y="561975"/>
                </a:lnTo>
                <a:lnTo>
                  <a:pt x="66675" y="685800"/>
                </a:lnTo>
                <a:lnTo>
                  <a:pt x="247650" y="714375"/>
                </a:lnTo>
                <a:lnTo>
                  <a:pt x="276225" y="1800225"/>
                </a:lnTo>
                <a:lnTo>
                  <a:pt x="838200" y="1790700"/>
                </a:lnTo>
                <a:lnTo>
                  <a:pt x="847725" y="2714625"/>
                </a:lnTo>
                <a:lnTo>
                  <a:pt x="523875" y="2714625"/>
                </a:lnTo>
                <a:lnTo>
                  <a:pt x="523875" y="2800350"/>
                </a:lnTo>
                <a:lnTo>
                  <a:pt x="876300" y="2809875"/>
                </a:lnTo>
                <a:lnTo>
                  <a:pt x="885825" y="3286125"/>
                </a:lnTo>
                <a:lnTo>
                  <a:pt x="2447925" y="3286125"/>
                </a:lnTo>
                <a:lnTo>
                  <a:pt x="2438400" y="114300"/>
                </a:lnTo>
                <a:lnTo>
                  <a:pt x="2190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58436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Grundriss Veranstaltungshalle 1 </a:t>
            </a:r>
            <a:r>
              <a:rPr lang="de-DE" altLang="de-DE" sz="800" b="1" dirty="0" smtClean="0"/>
              <a:t>- Erdgeschoss</a:t>
            </a:r>
            <a:endParaRPr lang="de-DE" altLang="de-DE" sz="800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r="4901"/>
          <a:stretch>
            <a:fillRect/>
          </a:stretch>
        </p:blipFill>
        <p:spPr bwMode="auto">
          <a:xfrm>
            <a:off x="1765393" y="920750"/>
            <a:ext cx="8661214" cy="55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82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920750"/>
            <a:ext cx="11503025" cy="5561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396454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smtClean="0"/>
              <a:t>Innenansicht </a:t>
            </a:r>
            <a:r>
              <a:rPr lang="de-DE" altLang="de-DE" sz="800" b="1" dirty="0"/>
              <a:t>Veranstaltungshalle 1 mit Schulungsraum </a:t>
            </a:r>
            <a:r>
              <a:rPr lang="de-DE" altLang="de-DE" sz="800" b="1" dirty="0" smtClean="0"/>
              <a:t>(im Hintergrund)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86742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920750"/>
            <a:ext cx="11503025" cy="5561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323678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Innenansicht Veranstaltungshalle 1 </a:t>
            </a:r>
            <a:r>
              <a:rPr lang="de-DE" altLang="de-DE" sz="800" b="1" dirty="0" smtClean="0"/>
              <a:t>mit Einfahrtstor (links)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13035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6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8745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Innenansicht Seminarraum in Veranstaltungshalle 1</a:t>
            </a:r>
          </a:p>
        </p:txBody>
      </p:sp>
    </p:spTree>
    <p:extLst>
      <p:ext uri="{BB962C8B-B14F-4D97-AF65-F5344CB8AC3E}">
        <p14:creationId xmlns:p14="http://schemas.microsoft.com/office/powerpoint/2010/main" val="17926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197100" y="2924174"/>
            <a:ext cx="2108200" cy="3209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66130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Grundriss Veranstaltungshalle 1 </a:t>
            </a:r>
            <a:r>
              <a:rPr lang="de-DE" altLang="de-DE" sz="800" b="1" dirty="0" smtClean="0"/>
              <a:t>- Obergeschoss</a:t>
            </a:r>
            <a:endParaRPr lang="de-DE" altLang="de-DE" sz="8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2" y="1035050"/>
            <a:ext cx="8457635" cy="544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59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61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51062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Innenansicht Veranstaltungshalle 1 </a:t>
            </a:r>
            <a:r>
              <a:rPr lang="de-DE" altLang="de-DE" sz="800" b="1" dirty="0" smtClean="0"/>
              <a:t>(Galerie)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31791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952500" y="2708274"/>
            <a:ext cx="3124200" cy="319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58436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Grundriss Veranstaltungshalle 2 </a:t>
            </a:r>
            <a:r>
              <a:rPr lang="de-DE" altLang="de-DE" sz="800" b="1" dirty="0" smtClean="0"/>
              <a:t>- Erdgeschoss</a:t>
            </a:r>
            <a:endParaRPr lang="de-DE" altLang="de-DE" sz="800" b="1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57" y="1173660"/>
            <a:ext cx="10402685" cy="527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2476500" y="1714500"/>
            <a:ext cx="1016000" cy="1092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/>
          <p:cNvSpPr/>
          <p:nvPr/>
        </p:nvSpPr>
        <p:spPr>
          <a:xfrm>
            <a:off x="8318500" y="4644628"/>
            <a:ext cx="1016000" cy="1092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/>
          <p:cNvSpPr/>
          <p:nvPr/>
        </p:nvSpPr>
        <p:spPr>
          <a:xfrm>
            <a:off x="8318500" y="2583656"/>
            <a:ext cx="2273300" cy="1658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91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583845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Innenansicht Veranstaltungshalle 2 mit Galerie (rechts</a:t>
            </a:r>
            <a:r>
              <a:rPr lang="de-DE" altLang="de-DE" sz="800" b="1" dirty="0" smtClean="0"/>
              <a:t>), mobilen Wänden und einem von drei Einfahrtstoren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128962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altLang="de-DE" sz="1800" b="1" dirty="0">
                <a:sym typeface="Wingdings" panose="05000000000000000000" pitchFamily="2" charset="2"/>
              </a:rPr>
              <a:t>Wir geben Ihren Gästen ein Zuhause!</a:t>
            </a:r>
          </a:p>
          <a:p>
            <a:pPr algn="l">
              <a:spcBef>
                <a:spcPts val="0"/>
              </a:spcBef>
            </a:pPr>
            <a:endParaRPr lang="de-DE" altLang="de-DE" sz="1600" b="1" dirty="0" smtClean="0"/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r>
              <a:rPr lang="de-DE" altLang="de-DE" sz="1600" dirty="0">
                <a:sym typeface="Wingdings" panose="05000000000000000000" pitchFamily="2" charset="2"/>
              </a:rPr>
              <a:t>"Jedes Event braucht einen Kristallisationspunkt!" 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Das ist unsere Philosophie für erfolgreiche Veranstaltungen in Pachfurth.   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Das hochwertige und multiflexible Gebäude lädt Sie und Ihre Gäste ein - zu Produktpräsentationen, Incentives, Schulungen oder Mitarbeiterfeiern.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Neben der erlebnisreichen Außenanlage liefert Ihnen unser Hauptgebäude dazu optimale Voraussetzungen.  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Interessante Daten für Sie: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Empfangshalle (</a:t>
            </a:r>
            <a:r>
              <a:rPr lang="de-DE" altLang="de-DE" sz="1600" dirty="0" smtClean="0">
                <a:sym typeface="Wingdings" panose="05000000000000000000" pitchFamily="2" charset="2"/>
              </a:rPr>
              <a:t>250 m²</a:t>
            </a:r>
            <a:r>
              <a:rPr lang="de-DE" altLang="de-DE" sz="1600" dirty="0">
                <a:sym typeface="Wingdings" panose="05000000000000000000" pitchFamily="2" charset="2"/>
              </a:rPr>
              <a:t>)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Zwei Befahr- und </a:t>
            </a:r>
            <a:r>
              <a:rPr lang="de-DE" altLang="de-DE" sz="1600" dirty="0" err="1">
                <a:sym typeface="Wingdings" panose="05000000000000000000" pitchFamily="2" charset="2"/>
              </a:rPr>
              <a:t>verdunkelbare</a:t>
            </a:r>
            <a:r>
              <a:rPr lang="de-DE" altLang="de-DE" sz="1600" dirty="0">
                <a:sym typeface="Wingdings" panose="05000000000000000000" pitchFamily="2" charset="2"/>
              </a:rPr>
              <a:t> Veranstaltungshallen (400 </a:t>
            </a:r>
            <a:r>
              <a:rPr lang="de-DE" altLang="de-DE" sz="1600">
                <a:sym typeface="Wingdings" panose="05000000000000000000" pitchFamily="2" charset="2"/>
              </a:rPr>
              <a:t>und </a:t>
            </a:r>
            <a:r>
              <a:rPr lang="de-DE" altLang="de-DE" sz="1600" smtClean="0">
                <a:sym typeface="Wingdings" panose="05000000000000000000" pitchFamily="2" charset="2"/>
              </a:rPr>
              <a:t>750 </a:t>
            </a:r>
            <a:r>
              <a:rPr lang="de-DE" altLang="de-DE" sz="1600" dirty="0" smtClean="0">
                <a:sym typeface="Wingdings" panose="05000000000000000000" pitchFamily="2" charset="2"/>
              </a:rPr>
              <a:t>m²</a:t>
            </a:r>
            <a:r>
              <a:rPr lang="de-DE" altLang="de-DE" sz="1600" dirty="0">
                <a:sym typeface="Wingdings" panose="05000000000000000000" pitchFamily="2" charset="2"/>
              </a:rPr>
              <a:t>) 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Fünf Seminarräume (40 - </a:t>
            </a:r>
            <a:r>
              <a:rPr lang="de-DE" altLang="de-DE" sz="1600" dirty="0" smtClean="0">
                <a:sym typeface="Wingdings" panose="05000000000000000000" pitchFamily="2" charset="2"/>
              </a:rPr>
              <a:t>80 m²</a:t>
            </a:r>
            <a:r>
              <a:rPr lang="de-DE" altLang="de-DE" sz="1600" dirty="0">
                <a:sym typeface="Wingdings" panose="05000000000000000000" pitchFamily="2" charset="2"/>
              </a:rPr>
              <a:t>)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Rezeption mit </a:t>
            </a:r>
            <a:r>
              <a:rPr lang="de-DE" altLang="de-DE" sz="1600" dirty="0" err="1">
                <a:sym typeface="Wingdings" panose="05000000000000000000" pitchFamily="2" charset="2"/>
              </a:rPr>
              <a:t>Mietbüro</a:t>
            </a:r>
            <a:r>
              <a:rPr lang="de-DE" altLang="de-DE" sz="1600" dirty="0">
                <a:sym typeface="Wingdings" panose="05000000000000000000" pitchFamily="2" charset="2"/>
              </a:rPr>
              <a:t> zur Event-Kommunikation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Weitere Büros im gesamten Gebäude (15 - </a:t>
            </a:r>
            <a:r>
              <a:rPr lang="de-DE" altLang="de-DE" sz="1600" dirty="0" smtClean="0">
                <a:sym typeface="Wingdings" panose="05000000000000000000" pitchFamily="2" charset="2"/>
              </a:rPr>
              <a:t>50 m²</a:t>
            </a:r>
            <a:r>
              <a:rPr lang="de-DE" altLang="de-DE" sz="1600" dirty="0">
                <a:sym typeface="Wingdings" panose="05000000000000000000" pitchFamily="2" charset="2"/>
              </a:rPr>
              <a:t>)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Separate Werkstatthalle (</a:t>
            </a:r>
            <a:r>
              <a:rPr lang="de-DE" altLang="de-DE" sz="1600" dirty="0" smtClean="0">
                <a:sym typeface="Wingdings" panose="05000000000000000000" pitchFamily="2" charset="2"/>
              </a:rPr>
              <a:t>70 m²) mit Bürstenwaschanlage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Off-Road-Blockhütte </a:t>
            </a:r>
            <a:r>
              <a:rPr lang="de-DE" altLang="de-DE" sz="1600" dirty="0">
                <a:sym typeface="Wingdings" panose="05000000000000000000" pitchFamily="2" charset="2"/>
              </a:rPr>
              <a:t>(für mehr als 50 Personen</a:t>
            </a:r>
            <a:r>
              <a:rPr lang="de-DE" altLang="de-DE" sz="1600" dirty="0" smtClean="0">
                <a:sym typeface="Wingdings" panose="05000000000000000000" pitchFamily="2" charset="2"/>
              </a:rPr>
              <a:t>)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 smtClean="0">
                <a:sym typeface="Wingdings" panose="05000000000000000000" pitchFamily="2" charset="2"/>
              </a:rPr>
              <a:t> Vier Hausbanner am Hauptgebäude und Werbetafeln an den Strecken</a:t>
            </a:r>
            <a:endParaRPr lang="de-DE" altLang="de-DE" sz="1600" dirty="0">
              <a:sym typeface="Wingdings" panose="05000000000000000000" pitchFamily="2" charset="2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72840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1158874"/>
            <a:ext cx="3672840" cy="15483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4690492"/>
            <a:ext cx="3672840" cy="15467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36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920750"/>
            <a:ext cx="11508940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339548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Innenansicht Veranstaltungshalle 2 mit </a:t>
            </a:r>
            <a:r>
              <a:rPr lang="de-DE" altLang="de-DE" sz="800" b="1" dirty="0" smtClean="0"/>
              <a:t>Seminarraum (rechts)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372244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90496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Innenansicht Seminarraum in Veranstaltungshalle 2 </a:t>
            </a:r>
          </a:p>
        </p:txBody>
      </p:sp>
    </p:spTree>
    <p:extLst>
      <p:ext uri="{BB962C8B-B14F-4D97-AF65-F5344CB8AC3E}">
        <p14:creationId xmlns:p14="http://schemas.microsoft.com/office/powerpoint/2010/main" val="344890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761999" y="2924174"/>
            <a:ext cx="3038475" cy="300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66130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Grundriss Veranstaltungshalle 2 </a:t>
            </a:r>
            <a:r>
              <a:rPr lang="de-DE" altLang="de-DE" sz="800" b="1" dirty="0" smtClean="0"/>
              <a:t>- Obergeschoss</a:t>
            </a:r>
            <a:endParaRPr lang="de-DE" altLang="de-DE" sz="800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4"/>
          <a:stretch>
            <a:fillRect/>
          </a:stretch>
        </p:blipFill>
        <p:spPr bwMode="auto">
          <a:xfrm>
            <a:off x="643731" y="1047631"/>
            <a:ext cx="10904538" cy="520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7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61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51062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Innenansicht Veranstaltungshalle </a:t>
            </a:r>
            <a:r>
              <a:rPr lang="de-DE" altLang="de-DE" sz="800" b="1" dirty="0" smtClean="0"/>
              <a:t>2 (Galerie)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10670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6" cy="55610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167706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smtClean="0"/>
              <a:t>Servicebox und Waschstraße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35638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312938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smtClean="0"/>
              <a:t>Schulungscontainer an den Fahrstrecken mit Werbetafeln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195788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920751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186301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Blockhütte im Off-Road-Gelände</a:t>
            </a:r>
          </a:p>
        </p:txBody>
      </p:sp>
    </p:spTree>
    <p:extLst>
      <p:ext uri="{BB962C8B-B14F-4D97-AF65-F5344CB8AC3E}">
        <p14:creationId xmlns:p14="http://schemas.microsoft.com/office/powerpoint/2010/main" val="63373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115608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de-DE" altLang="de-DE" sz="800" b="1" dirty="0"/>
              <a:t>Überblick G</a:t>
            </a:r>
            <a:r>
              <a:rPr lang="de-DE" altLang="de-DE" sz="800" b="1" dirty="0" smtClean="0"/>
              <a:t>ebäude</a:t>
            </a:r>
            <a:endParaRPr lang="de-DE" altLang="de-DE" sz="8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49"/>
            <a:ext cx="11503025" cy="5561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53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ihandform 6"/>
          <p:cNvSpPr/>
          <p:nvPr/>
        </p:nvSpPr>
        <p:spPr>
          <a:xfrm>
            <a:off x="1271588" y="3081338"/>
            <a:ext cx="2552700" cy="1909762"/>
          </a:xfrm>
          <a:custGeom>
            <a:avLst/>
            <a:gdLst>
              <a:gd name="connsiteX0" fmla="*/ 28575 w 2552700"/>
              <a:gd name="connsiteY0" fmla="*/ 4762 h 1909762"/>
              <a:gd name="connsiteX1" fmla="*/ 1095375 w 2552700"/>
              <a:gd name="connsiteY1" fmla="*/ 0 h 1909762"/>
              <a:gd name="connsiteX2" fmla="*/ 1090612 w 2552700"/>
              <a:gd name="connsiteY2" fmla="*/ 581025 h 1909762"/>
              <a:gd name="connsiteX3" fmla="*/ 1852612 w 2552700"/>
              <a:gd name="connsiteY3" fmla="*/ 590550 h 1909762"/>
              <a:gd name="connsiteX4" fmla="*/ 2157412 w 2552700"/>
              <a:gd name="connsiteY4" fmla="*/ 719137 h 1909762"/>
              <a:gd name="connsiteX5" fmla="*/ 2552700 w 2552700"/>
              <a:gd name="connsiteY5" fmla="*/ 1704975 h 1909762"/>
              <a:gd name="connsiteX6" fmla="*/ 1147762 w 2552700"/>
              <a:gd name="connsiteY6" fmla="*/ 1690687 h 1909762"/>
              <a:gd name="connsiteX7" fmla="*/ 1143000 w 2552700"/>
              <a:gd name="connsiteY7" fmla="*/ 1909762 h 1909762"/>
              <a:gd name="connsiteX8" fmla="*/ 0 w 2552700"/>
              <a:gd name="connsiteY8" fmla="*/ 1895475 h 1909762"/>
              <a:gd name="connsiteX9" fmla="*/ 28575 w 2552700"/>
              <a:gd name="connsiteY9" fmla="*/ 4762 h 190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2700" h="1909762">
                <a:moveTo>
                  <a:pt x="28575" y="4762"/>
                </a:moveTo>
                <a:lnTo>
                  <a:pt x="1095375" y="0"/>
                </a:lnTo>
                <a:cubicBezTo>
                  <a:pt x="1093787" y="193675"/>
                  <a:pt x="1092200" y="387350"/>
                  <a:pt x="1090612" y="581025"/>
                </a:cubicBezTo>
                <a:lnTo>
                  <a:pt x="1852612" y="590550"/>
                </a:lnTo>
                <a:lnTo>
                  <a:pt x="2157412" y="719137"/>
                </a:lnTo>
                <a:lnTo>
                  <a:pt x="2552700" y="1704975"/>
                </a:lnTo>
                <a:lnTo>
                  <a:pt x="1147762" y="1690687"/>
                </a:lnTo>
                <a:lnTo>
                  <a:pt x="1143000" y="1909762"/>
                </a:lnTo>
                <a:lnTo>
                  <a:pt x="0" y="1895475"/>
                </a:lnTo>
                <a:lnTo>
                  <a:pt x="28575" y="47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982947"/>
            <a:ext cx="641032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31550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Grundriss Hauptgebäude </a:t>
            </a:r>
            <a:r>
              <a:rPr lang="de-DE" altLang="de-DE" sz="800" b="1" dirty="0" smtClean="0"/>
              <a:t>- Erdgeschoss und </a:t>
            </a:r>
            <a:r>
              <a:rPr lang="de-DE" altLang="de-DE" sz="800" b="1" dirty="0"/>
              <a:t>Obergeschoss</a:t>
            </a: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073" y="2392219"/>
            <a:ext cx="6469611" cy="40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85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49"/>
            <a:ext cx="11503025" cy="55610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311014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Außenansicht </a:t>
            </a:r>
            <a:r>
              <a:rPr lang="de-DE" altLang="de-DE" sz="800" b="1" dirty="0" smtClean="0"/>
              <a:t>Empfangshalle - Eingang mit Hausbannern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308091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920750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32752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 smtClean="0"/>
              <a:t>Außenansicht Empfangshalle - Seitenwand mit Hausbannern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20802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21406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Grundriss </a:t>
            </a:r>
            <a:r>
              <a:rPr lang="de-DE" altLang="de-DE" sz="800" b="1" dirty="0" smtClean="0"/>
              <a:t>Empfangshalle - </a:t>
            </a:r>
            <a:r>
              <a:rPr lang="de-DE" altLang="de-DE" sz="800" b="1" dirty="0"/>
              <a:t>Erdgeschoss</a:t>
            </a:r>
          </a:p>
        </p:txBody>
      </p:sp>
      <p:pic>
        <p:nvPicPr>
          <p:cNvPr id="6" name="Grafik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t="1776" b="5183"/>
          <a:stretch/>
        </p:blipFill>
        <p:spPr bwMode="auto">
          <a:xfrm>
            <a:off x="3285259" y="1005898"/>
            <a:ext cx="5621482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60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274947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Innenansicht Empfangshalle </a:t>
            </a:r>
            <a:r>
              <a:rPr lang="de-DE" altLang="de-DE" sz="800" b="1" dirty="0" smtClean="0"/>
              <a:t>(Blick vom Eingang)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411731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49"/>
            <a:ext cx="11503025" cy="5561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3715" y="6481763"/>
            <a:ext cx="47147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800" b="1" dirty="0"/>
              <a:t>Innenansicht Empfangshalle mit </a:t>
            </a:r>
            <a:r>
              <a:rPr lang="de-DE" altLang="de-DE" sz="800" b="1" dirty="0" smtClean="0"/>
              <a:t>Eingang, Rezeption und Tresen (Blick auf den Eingang)</a:t>
            </a:r>
            <a:endParaRPr lang="de-DE" altLang="de-DE" sz="800" b="1" dirty="0"/>
          </a:p>
        </p:txBody>
      </p:sp>
    </p:spTree>
    <p:extLst>
      <p:ext uri="{BB962C8B-B14F-4D97-AF65-F5344CB8AC3E}">
        <p14:creationId xmlns:p14="http://schemas.microsoft.com/office/powerpoint/2010/main" val="101313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86166ADB02BB246AC1FA0E8EB9DA2EC" ma:contentTypeVersion="8" ma:contentTypeDescription="Ein neues Dokument erstellen." ma:contentTypeScope="" ma:versionID="be18a2667c19fbe0f5cdd97b42e2cf41">
  <xsd:schema xmlns:xsd="http://www.w3.org/2001/XMLSchema" xmlns:xs="http://www.w3.org/2001/XMLSchema" xmlns:p="http://schemas.microsoft.com/office/2006/metadata/properties" xmlns:ns2="c1e87580-b5fd-41cd-96a1-c3b2146fae6f" xmlns:ns3="b85dab71-8233-45f6-99d3-8237fc3f30c7" targetNamespace="http://schemas.microsoft.com/office/2006/metadata/properties" ma:root="true" ma:fieldsID="8e5645b7f40a628ec091cfc7d76919c6" ns2:_="" ns3:_="">
    <xsd:import namespace="c1e87580-b5fd-41cd-96a1-c3b2146fae6f"/>
    <xsd:import namespace="b85dab71-8233-45f6-99d3-8237fc3f30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87580-b5fd-41cd-96a1-c3b2146fae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dab71-8233-45f6-99d3-8237fc3f30c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E8E4F2-F0C2-45C2-839C-5E2A35C86B0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89DFF86-F352-49D8-943D-B699A3F48E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E247EC-07D2-4A56-9B76-F27B1B8833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e87580-b5fd-41cd-96a1-c3b2146fae6f"/>
    <ds:schemaRef ds:uri="b85dab71-8233-45f6-99d3-8237fc3f30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Microsoft Office PowerPoint</Application>
  <PresentationFormat>Breitbild</PresentationFormat>
  <Paragraphs>38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Thiesen</dc:creator>
  <cp:lastModifiedBy>Christian Thiesen</cp:lastModifiedBy>
  <cp:revision>72</cp:revision>
  <cp:lastPrinted>2017-11-15T15:30:32Z</cp:lastPrinted>
  <dcterms:created xsi:type="dcterms:W3CDTF">2017-11-08T14:06:07Z</dcterms:created>
  <dcterms:modified xsi:type="dcterms:W3CDTF">2017-12-11T15:31:00Z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0x010100A86166ADB02BB246AC1FA0E8EB9DA2EC</vt:lpwstr>
  </property>
</Properties>
</file>