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95" r:id="rId5"/>
    <p:sldId id="260" r:id="rId6"/>
    <p:sldId id="271" r:id="rId7"/>
    <p:sldId id="275" r:id="rId8"/>
    <p:sldId id="296" r:id="rId9"/>
    <p:sldId id="297" r:id="rId10"/>
    <p:sldId id="276" r:id="rId11"/>
    <p:sldId id="277" r:id="rId12"/>
    <p:sldId id="278" r:id="rId13"/>
    <p:sldId id="279" r:id="rId14"/>
    <p:sldId id="282" r:id="rId15"/>
    <p:sldId id="280" r:id="rId16"/>
    <p:sldId id="281" r:id="rId17"/>
    <p:sldId id="283" r:id="rId18"/>
    <p:sldId id="284" r:id="rId19"/>
    <p:sldId id="285" r:id="rId20"/>
    <p:sldId id="286" r:id="rId21"/>
    <p:sldId id="287" r:id="rId22"/>
    <p:sldId id="289" r:id="rId23"/>
    <p:sldId id="288" r:id="rId24"/>
    <p:sldId id="290" r:id="rId25"/>
    <p:sldId id="291" r:id="rId26"/>
    <p:sldId id="292" r:id="rId27"/>
    <p:sldId id="293" r:id="rId28"/>
    <p:sldId id="298" r:id="rId29"/>
    <p:sldId id="294" r:id="rId30"/>
  </p:sldIdLst>
  <p:sldSz cx="12192000" cy="6858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459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76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E02CD01-B9FE-4FD4-9F69-5A9C6D4FF29B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47DFEAE-A987-4A34-BC89-8C2E6453488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41729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02" y="35311"/>
            <a:ext cx="3845474" cy="836465"/>
          </a:xfrm>
          <a:prstGeom prst="rect">
            <a:avLst/>
          </a:prstGeom>
        </p:spPr>
      </p:pic>
      <p:sp>
        <p:nvSpPr>
          <p:cNvPr id="7" name="Rectangle 64"/>
          <p:cNvSpPr>
            <a:spLocks noChangeArrowheads="1"/>
          </p:cNvSpPr>
          <p:nvPr userDrawn="1"/>
        </p:nvSpPr>
        <p:spPr bwMode="auto">
          <a:xfrm>
            <a:off x="334963" y="908050"/>
            <a:ext cx="11522075" cy="55816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pic>
        <p:nvPicPr>
          <p:cNvPr id="18" name="Picture 70" descr="Logo +"/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051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2954" userDrawn="1">
          <p15:clr>
            <a:srgbClr val="FBAE40"/>
          </p15:clr>
        </p15:guide>
        <p15:guide id="3" pos="7355" userDrawn="1">
          <p15:clr>
            <a:srgbClr val="FBAE40"/>
          </p15:clr>
        </p15:guide>
        <p15:guide id="4" pos="325" userDrawn="1">
          <p15:clr>
            <a:srgbClr val="FBAE40"/>
          </p15:clr>
        </p15:guide>
        <p15:guide id="6" orient="horz" pos="4083" userDrawn="1">
          <p15:clr>
            <a:srgbClr val="FBAE40"/>
          </p15:clr>
        </p15:guide>
        <p15:guide id="7" pos="218" userDrawn="1">
          <p15:clr>
            <a:srgbClr val="FBAE40"/>
          </p15:clr>
        </p15:guide>
        <p15:guide id="8" pos="7464" userDrawn="1">
          <p15:clr>
            <a:srgbClr val="FBAE40"/>
          </p15:clr>
        </p15:guide>
        <p15:guide id="10" orient="horz" pos="580" userDrawn="1">
          <p15:clr>
            <a:srgbClr val="FBAE40"/>
          </p15:clr>
        </p15:guide>
        <p15:guide id="11" orient="horz" pos="2818" userDrawn="1">
          <p15:clr>
            <a:srgbClr val="FBAE40"/>
          </p15:clr>
        </p15:guide>
        <p15:guide id="12" orient="horz" pos="731" userDrawn="1">
          <p15:clr>
            <a:srgbClr val="FBAE40"/>
          </p15:clr>
        </p15:guide>
        <p15:guide id="13" orient="horz" pos="1706" userDrawn="1">
          <p15:clr>
            <a:srgbClr val="FBAE40"/>
          </p15:clr>
        </p15:guide>
        <p15:guide id="14" orient="horz" pos="1842" userDrawn="1">
          <p15:clr>
            <a:srgbClr val="FBAE40"/>
          </p15:clr>
        </p15:guide>
        <p15:guide id="15" orient="horz" pos="3929" userDrawn="1">
          <p15:clr>
            <a:srgbClr val="FBAE40"/>
          </p15:clr>
        </p15:guide>
        <p15:guide id="18" pos="5042" userDrawn="1">
          <p15:clr>
            <a:srgbClr val="FBAE40"/>
          </p15:clr>
        </p15:guide>
        <p15:guide id="19" pos="488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80397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4225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4116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2873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3660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40887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15833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46533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43986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2510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6940A-8A22-4D6E-9C4D-3F280DE7AB17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4513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13510"/>
            <a:ext cx="11503025" cy="5563490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9" name="Picture 70" descr="Logo +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2376061" y="1012686"/>
            <a:ext cx="744306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 err="1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EEEEE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</a:t>
            </a:r>
            <a:r>
              <a:rPr lang="de-DE" sz="54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EEEEE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5400" b="1" dirty="0" err="1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EEEEE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give</a:t>
            </a:r>
            <a:r>
              <a:rPr lang="de-DE" sz="54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EEEEE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5400" b="1" dirty="0" err="1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EEEEE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</a:t>
            </a:r>
            <a:r>
              <a:rPr lang="de-DE" sz="54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EEEEE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5400" b="1" dirty="0" err="1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EEEEE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guests</a:t>
            </a:r>
            <a:r>
              <a:rPr lang="de-DE" sz="54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EEEEE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de-DE" sz="54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EEEEE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de-DE" sz="5400" b="1" dirty="0" err="1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EEEEE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</a:t>
            </a:r>
            <a:r>
              <a:rPr lang="de-DE" sz="54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EEEEE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de-DE" sz="5400" b="1" cap="none" spc="0" dirty="0">
              <a:ln w="9525">
                <a:solidFill>
                  <a:schemeClr val="tx1"/>
                </a:solidFill>
                <a:prstDash val="solid"/>
              </a:ln>
              <a:solidFill>
                <a:srgbClr val="EEEEE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06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ihandform 6"/>
          <p:cNvSpPr/>
          <p:nvPr/>
        </p:nvSpPr>
        <p:spPr>
          <a:xfrm>
            <a:off x="3532908" y="4051300"/>
            <a:ext cx="419100" cy="1117600"/>
          </a:xfrm>
          <a:custGeom>
            <a:avLst/>
            <a:gdLst>
              <a:gd name="connsiteX0" fmla="*/ 0 w 419100"/>
              <a:gd name="connsiteY0" fmla="*/ 1104900 h 1117600"/>
              <a:gd name="connsiteX1" fmla="*/ 419100 w 419100"/>
              <a:gd name="connsiteY1" fmla="*/ 1117600 h 1117600"/>
              <a:gd name="connsiteX2" fmla="*/ 330200 w 419100"/>
              <a:gd name="connsiteY2" fmla="*/ 0 h 1117600"/>
              <a:gd name="connsiteX3" fmla="*/ 12700 w 419100"/>
              <a:gd name="connsiteY3" fmla="*/ 0 h 1117600"/>
              <a:gd name="connsiteX4" fmla="*/ 0 w 419100"/>
              <a:gd name="connsiteY4" fmla="*/ 110490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" h="1117600">
                <a:moveTo>
                  <a:pt x="0" y="1104900"/>
                </a:moveTo>
                <a:lnTo>
                  <a:pt x="419100" y="1117600"/>
                </a:lnTo>
                <a:lnTo>
                  <a:pt x="330200" y="0"/>
                </a:lnTo>
                <a:lnTo>
                  <a:pt x="12700" y="0"/>
                </a:lnTo>
                <a:lnTo>
                  <a:pt x="0" y="11049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5939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err="1" smtClean="0"/>
              <a:t>entrance</a:t>
            </a:r>
            <a:r>
              <a:rPr lang="de-DE" altLang="de-DE" sz="800" b="1" dirty="0" smtClean="0"/>
              <a:t> hall </a:t>
            </a:r>
            <a:r>
              <a:rPr lang="de-DE" altLang="de-DE" sz="800" b="1" dirty="0"/>
              <a:t>- </a:t>
            </a:r>
            <a:r>
              <a:rPr lang="de-DE" altLang="de-DE" sz="800" b="1" dirty="0" err="1"/>
              <a:t>ground</a:t>
            </a:r>
            <a:r>
              <a:rPr lang="de-DE" altLang="de-DE" sz="800" b="1" dirty="0"/>
              <a:t> plan </a:t>
            </a:r>
            <a:r>
              <a:rPr lang="de-DE" altLang="de-DE" sz="800" b="1" dirty="0" err="1"/>
              <a:t>of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seminar</a:t>
            </a:r>
            <a:r>
              <a:rPr lang="de-DE" altLang="de-DE" sz="800" b="1" dirty="0"/>
              <a:t> </a:t>
            </a:r>
            <a:r>
              <a:rPr lang="de-DE" altLang="de-DE" sz="800" b="1" dirty="0" err="1" smtClean="0"/>
              <a:t>rooms</a:t>
            </a:r>
            <a:endParaRPr lang="de-DE" altLang="de-DE" sz="8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/>
          <a:stretch/>
        </p:blipFill>
        <p:spPr>
          <a:xfrm>
            <a:off x="3528291" y="1028998"/>
            <a:ext cx="5137121" cy="53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4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03025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168026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err="1" smtClean="0"/>
              <a:t>entrance</a:t>
            </a:r>
            <a:r>
              <a:rPr lang="de-DE" altLang="de-DE" sz="800" b="1" dirty="0" smtClean="0"/>
              <a:t> hall </a:t>
            </a:r>
            <a:r>
              <a:rPr lang="de-DE" altLang="de-DE" sz="800" b="1" dirty="0"/>
              <a:t>- </a:t>
            </a:r>
            <a:r>
              <a:rPr lang="de-DE" altLang="de-DE" sz="800" b="1" dirty="0" err="1"/>
              <a:t>seminar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room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350973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ihandform 2"/>
          <p:cNvSpPr/>
          <p:nvPr/>
        </p:nvSpPr>
        <p:spPr>
          <a:xfrm>
            <a:off x="1781175" y="2609850"/>
            <a:ext cx="2447925" cy="3286125"/>
          </a:xfrm>
          <a:custGeom>
            <a:avLst/>
            <a:gdLst>
              <a:gd name="connsiteX0" fmla="*/ 219075 w 2447925"/>
              <a:gd name="connsiteY0" fmla="*/ 0 h 3286125"/>
              <a:gd name="connsiteX1" fmla="*/ 219075 w 2447925"/>
              <a:gd name="connsiteY1" fmla="*/ 342900 h 3286125"/>
              <a:gd name="connsiteX2" fmla="*/ 0 w 2447925"/>
              <a:gd name="connsiteY2" fmla="*/ 333375 h 3286125"/>
              <a:gd name="connsiteX3" fmla="*/ 19050 w 2447925"/>
              <a:gd name="connsiteY3" fmla="*/ 400050 h 3286125"/>
              <a:gd name="connsiteX4" fmla="*/ 38100 w 2447925"/>
              <a:gd name="connsiteY4" fmla="*/ 457200 h 3286125"/>
              <a:gd name="connsiteX5" fmla="*/ 95250 w 2447925"/>
              <a:gd name="connsiteY5" fmla="*/ 504825 h 3286125"/>
              <a:gd name="connsiteX6" fmla="*/ 171450 w 2447925"/>
              <a:gd name="connsiteY6" fmla="*/ 542925 h 3286125"/>
              <a:gd name="connsiteX7" fmla="*/ 180975 w 2447925"/>
              <a:gd name="connsiteY7" fmla="*/ 552450 h 3286125"/>
              <a:gd name="connsiteX8" fmla="*/ 123825 w 2447925"/>
              <a:gd name="connsiteY8" fmla="*/ 561975 h 3286125"/>
              <a:gd name="connsiteX9" fmla="*/ 123825 w 2447925"/>
              <a:gd name="connsiteY9" fmla="*/ 561975 h 3286125"/>
              <a:gd name="connsiteX10" fmla="*/ 66675 w 2447925"/>
              <a:gd name="connsiteY10" fmla="*/ 685800 h 3286125"/>
              <a:gd name="connsiteX11" fmla="*/ 247650 w 2447925"/>
              <a:gd name="connsiteY11" fmla="*/ 714375 h 3286125"/>
              <a:gd name="connsiteX12" fmla="*/ 276225 w 2447925"/>
              <a:gd name="connsiteY12" fmla="*/ 1800225 h 3286125"/>
              <a:gd name="connsiteX13" fmla="*/ 838200 w 2447925"/>
              <a:gd name="connsiteY13" fmla="*/ 1790700 h 3286125"/>
              <a:gd name="connsiteX14" fmla="*/ 847725 w 2447925"/>
              <a:gd name="connsiteY14" fmla="*/ 2714625 h 3286125"/>
              <a:gd name="connsiteX15" fmla="*/ 523875 w 2447925"/>
              <a:gd name="connsiteY15" fmla="*/ 2714625 h 3286125"/>
              <a:gd name="connsiteX16" fmla="*/ 523875 w 2447925"/>
              <a:gd name="connsiteY16" fmla="*/ 2800350 h 3286125"/>
              <a:gd name="connsiteX17" fmla="*/ 876300 w 2447925"/>
              <a:gd name="connsiteY17" fmla="*/ 2809875 h 3286125"/>
              <a:gd name="connsiteX18" fmla="*/ 885825 w 2447925"/>
              <a:gd name="connsiteY18" fmla="*/ 3286125 h 3286125"/>
              <a:gd name="connsiteX19" fmla="*/ 2447925 w 2447925"/>
              <a:gd name="connsiteY19" fmla="*/ 3286125 h 3286125"/>
              <a:gd name="connsiteX20" fmla="*/ 2438400 w 2447925"/>
              <a:gd name="connsiteY20" fmla="*/ 114300 h 3286125"/>
              <a:gd name="connsiteX21" fmla="*/ 219075 w 2447925"/>
              <a:gd name="connsiteY21" fmla="*/ 0 h 328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447925" h="3286125">
                <a:moveTo>
                  <a:pt x="219075" y="0"/>
                </a:moveTo>
                <a:lnTo>
                  <a:pt x="219075" y="342900"/>
                </a:lnTo>
                <a:lnTo>
                  <a:pt x="0" y="333375"/>
                </a:lnTo>
                <a:lnTo>
                  <a:pt x="19050" y="400050"/>
                </a:lnTo>
                <a:lnTo>
                  <a:pt x="38100" y="457200"/>
                </a:lnTo>
                <a:lnTo>
                  <a:pt x="95250" y="504825"/>
                </a:lnTo>
                <a:lnTo>
                  <a:pt x="171450" y="542925"/>
                </a:lnTo>
                <a:lnTo>
                  <a:pt x="180975" y="552450"/>
                </a:lnTo>
                <a:lnTo>
                  <a:pt x="123825" y="561975"/>
                </a:lnTo>
                <a:lnTo>
                  <a:pt x="123825" y="561975"/>
                </a:lnTo>
                <a:lnTo>
                  <a:pt x="66675" y="685800"/>
                </a:lnTo>
                <a:lnTo>
                  <a:pt x="247650" y="714375"/>
                </a:lnTo>
                <a:lnTo>
                  <a:pt x="276225" y="1800225"/>
                </a:lnTo>
                <a:lnTo>
                  <a:pt x="838200" y="1790700"/>
                </a:lnTo>
                <a:lnTo>
                  <a:pt x="847725" y="2714625"/>
                </a:lnTo>
                <a:lnTo>
                  <a:pt x="523875" y="2714625"/>
                </a:lnTo>
                <a:lnTo>
                  <a:pt x="523875" y="2800350"/>
                </a:lnTo>
                <a:lnTo>
                  <a:pt x="876300" y="2809875"/>
                </a:lnTo>
                <a:lnTo>
                  <a:pt x="885825" y="3286125"/>
                </a:lnTo>
                <a:lnTo>
                  <a:pt x="2447925" y="3286125"/>
                </a:lnTo>
                <a:lnTo>
                  <a:pt x="2438400" y="114300"/>
                </a:lnTo>
                <a:lnTo>
                  <a:pt x="21907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3198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err="1"/>
              <a:t>event</a:t>
            </a:r>
            <a:r>
              <a:rPr lang="de-DE" altLang="de-DE" sz="800" b="1" dirty="0"/>
              <a:t> hall 1 - </a:t>
            </a:r>
            <a:r>
              <a:rPr lang="de-DE" altLang="de-DE" sz="800" b="1" dirty="0" err="1"/>
              <a:t>ground</a:t>
            </a:r>
            <a:r>
              <a:rPr lang="de-DE" altLang="de-DE" sz="800" b="1" dirty="0"/>
              <a:t> plan </a:t>
            </a:r>
            <a:r>
              <a:rPr lang="de-DE" altLang="de-DE" sz="800" b="1" dirty="0" err="1"/>
              <a:t>of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ground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floor</a:t>
            </a:r>
            <a:endParaRPr lang="de-DE" altLang="de-DE" sz="800" b="1" dirty="0"/>
          </a:p>
          <a:p>
            <a:r>
              <a:rPr lang="de-DE" altLang="de-DE" sz="800" b="1" dirty="0"/>
              <a:t>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r="4901"/>
          <a:stretch>
            <a:fillRect/>
          </a:stretch>
        </p:blipFill>
        <p:spPr bwMode="auto">
          <a:xfrm>
            <a:off x="1765393" y="920750"/>
            <a:ext cx="8661214" cy="555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82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920750"/>
            <a:ext cx="11503025" cy="55610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64046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err="1"/>
              <a:t>event</a:t>
            </a:r>
            <a:r>
              <a:rPr lang="de-DE" altLang="de-DE" sz="800" b="1" dirty="0"/>
              <a:t> hall 1 - </a:t>
            </a:r>
            <a:r>
              <a:rPr lang="de-DE" altLang="de-DE" sz="800" b="1" dirty="0" err="1"/>
              <a:t>view</a:t>
            </a:r>
            <a:r>
              <a:rPr lang="de-DE" altLang="de-DE" sz="800" b="1" dirty="0"/>
              <a:t> on </a:t>
            </a:r>
            <a:r>
              <a:rPr lang="de-DE" altLang="de-DE" sz="800" b="1" dirty="0" err="1"/>
              <a:t>seminar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room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and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arcade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86742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920750"/>
            <a:ext cx="11503025" cy="55610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05857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err="1"/>
              <a:t>event</a:t>
            </a:r>
            <a:r>
              <a:rPr lang="de-DE" altLang="de-DE" sz="800" b="1" dirty="0"/>
              <a:t> hall 1 - </a:t>
            </a:r>
            <a:r>
              <a:rPr lang="de-DE" altLang="de-DE" sz="800" b="1" dirty="0" err="1"/>
              <a:t>view</a:t>
            </a:r>
            <a:r>
              <a:rPr lang="de-DE" altLang="de-DE" sz="800" b="1" dirty="0"/>
              <a:t> on </a:t>
            </a:r>
            <a:r>
              <a:rPr lang="de-DE" altLang="de-DE" sz="800" b="1" dirty="0" err="1" smtClean="0"/>
              <a:t>sectional</a:t>
            </a:r>
            <a:r>
              <a:rPr lang="de-DE" altLang="de-DE" sz="800" b="1" dirty="0" smtClean="0"/>
              <a:t> </a:t>
            </a:r>
            <a:r>
              <a:rPr lang="de-DE" altLang="de-DE" sz="800" b="1" dirty="0" err="1"/>
              <a:t>door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13035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03026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164019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err="1"/>
              <a:t>event</a:t>
            </a:r>
            <a:r>
              <a:rPr lang="de-DE" altLang="de-DE" sz="800" b="1" dirty="0"/>
              <a:t> hall 1 - </a:t>
            </a:r>
            <a:r>
              <a:rPr lang="de-DE" altLang="de-DE" sz="800" b="1" dirty="0" err="1"/>
              <a:t>seminar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room</a:t>
            </a:r>
            <a:r>
              <a:rPr lang="de-DE" altLang="de-DE" sz="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268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2197100" y="2924174"/>
            <a:ext cx="2108200" cy="3209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16116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err="1"/>
              <a:t>event</a:t>
            </a:r>
            <a:r>
              <a:rPr lang="de-DE" altLang="de-DE" sz="800" b="1" dirty="0"/>
              <a:t> hall 1 - </a:t>
            </a:r>
            <a:r>
              <a:rPr lang="de-DE" altLang="de-DE" sz="800" b="1" dirty="0" err="1"/>
              <a:t>ground</a:t>
            </a:r>
            <a:r>
              <a:rPr lang="de-DE" altLang="de-DE" sz="800" b="1" dirty="0"/>
              <a:t> plan </a:t>
            </a:r>
            <a:r>
              <a:rPr lang="de-DE" altLang="de-DE" sz="800" b="1" dirty="0" err="1"/>
              <a:t>of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first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floor</a:t>
            </a:r>
            <a:endParaRPr lang="de-DE" altLang="de-DE" sz="8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2" y="1035050"/>
            <a:ext cx="8457635" cy="544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59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03025" cy="55610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178927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err="1"/>
              <a:t>event</a:t>
            </a:r>
            <a:r>
              <a:rPr lang="de-DE" altLang="de-DE" sz="800" b="1" dirty="0"/>
              <a:t> hall 1 - </a:t>
            </a:r>
            <a:r>
              <a:rPr lang="de-DE" altLang="de-DE" sz="800" b="1" dirty="0" err="1"/>
              <a:t>view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from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arcade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31791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952500" y="2708274"/>
            <a:ext cx="3124200" cy="319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31986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err="1"/>
              <a:t>event</a:t>
            </a:r>
            <a:r>
              <a:rPr lang="de-DE" altLang="de-DE" sz="800" b="1" dirty="0"/>
              <a:t> hall 2 - </a:t>
            </a:r>
            <a:r>
              <a:rPr lang="de-DE" altLang="de-DE" sz="800" b="1" dirty="0" err="1"/>
              <a:t>ground</a:t>
            </a:r>
            <a:r>
              <a:rPr lang="de-DE" altLang="de-DE" sz="800" b="1" dirty="0"/>
              <a:t> plan </a:t>
            </a:r>
            <a:r>
              <a:rPr lang="de-DE" altLang="de-DE" sz="800" b="1" dirty="0" err="1"/>
              <a:t>of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ground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floor</a:t>
            </a:r>
            <a:endParaRPr lang="de-DE" altLang="de-DE" sz="800" b="1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57" y="1173660"/>
            <a:ext cx="10402685" cy="527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2476500" y="1714500"/>
            <a:ext cx="1016000" cy="1092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hteck 6"/>
          <p:cNvSpPr/>
          <p:nvPr/>
        </p:nvSpPr>
        <p:spPr>
          <a:xfrm>
            <a:off x="8318500" y="4644628"/>
            <a:ext cx="1016000" cy="1092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Rechteck 7"/>
          <p:cNvSpPr/>
          <p:nvPr/>
        </p:nvSpPr>
        <p:spPr>
          <a:xfrm>
            <a:off x="8318500" y="2583656"/>
            <a:ext cx="2273300" cy="1658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1918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03025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432041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err="1"/>
              <a:t>event</a:t>
            </a:r>
            <a:r>
              <a:rPr lang="de-DE" altLang="de-DE" sz="800" b="1" dirty="0"/>
              <a:t> hall 2 - </a:t>
            </a:r>
            <a:r>
              <a:rPr lang="de-DE" altLang="de-DE" sz="800" b="1" dirty="0" err="1"/>
              <a:t>view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from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arcade</a:t>
            </a:r>
            <a:r>
              <a:rPr lang="de-DE" altLang="de-DE" sz="800" b="1" dirty="0"/>
              <a:t> on mobile </a:t>
            </a:r>
            <a:r>
              <a:rPr lang="de-DE" altLang="de-DE" sz="800" b="1" dirty="0" err="1"/>
              <a:t>walls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and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one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of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three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sectional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doors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128962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5938" y="1160275"/>
            <a:ext cx="7235825" cy="50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252538" indent="-5334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889125" indent="-457200" algn="ctr">
              <a:spcBef>
                <a:spcPct val="20000"/>
              </a:spcBef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449513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009900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4671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9243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3815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8387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de-DE" altLang="de-DE" sz="1800" b="1" dirty="0" err="1">
                <a:sym typeface="Wingdings" panose="05000000000000000000" pitchFamily="2" charset="2"/>
              </a:rPr>
              <a:t>We</a:t>
            </a:r>
            <a:r>
              <a:rPr lang="de-DE" altLang="de-DE" sz="1800" b="1" dirty="0">
                <a:sym typeface="Wingdings" panose="05000000000000000000" pitchFamily="2" charset="2"/>
              </a:rPr>
              <a:t> </a:t>
            </a:r>
            <a:r>
              <a:rPr lang="de-DE" altLang="de-DE" sz="1800" b="1" dirty="0" err="1">
                <a:sym typeface="Wingdings" panose="05000000000000000000" pitchFamily="2" charset="2"/>
              </a:rPr>
              <a:t>give</a:t>
            </a:r>
            <a:r>
              <a:rPr lang="de-DE" altLang="de-DE" sz="1800" b="1" dirty="0">
                <a:sym typeface="Wingdings" panose="05000000000000000000" pitchFamily="2" charset="2"/>
              </a:rPr>
              <a:t> </a:t>
            </a:r>
            <a:r>
              <a:rPr lang="de-DE" altLang="de-DE" sz="1800" b="1" dirty="0" err="1">
                <a:sym typeface="Wingdings" panose="05000000000000000000" pitchFamily="2" charset="2"/>
              </a:rPr>
              <a:t>your</a:t>
            </a:r>
            <a:r>
              <a:rPr lang="de-DE" altLang="de-DE" sz="1800" b="1" dirty="0">
                <a:sym typeface="Wingdings" panose="05000000000000000000" pitchFamily="2" charset="2"/>
              </a:rPr>
              <a:t> </a:t>
            </a:r>
            <a:r>
              <a:rPr lang="de-DE" altLang="de-DE" sz="1800" b="1" dirty="0" err="1">
                <a:sym typeface="Wingdings" panose="05000000000000000000" pitchFamily="2" charset="2"/>
              </a:rPr>
              <a:t>guests</a:t>
            </a:r>
            <a:r>
              <a:rPr lang="de-DE" altLang="de-DE" sz="1800" b="1" dirty="0">
                <a:sym typeface="Wingdings" panose="05000000000000000000" pitchFamily="2" charset="2"/>
              </a:rPr>
              <a:t> a </a:t>
            </a:r>
            <a:r>
              <a:rPr lang="de-DE" altLang="de-DE" sz="1800" b="1" dirty="0" err="1">
                <a:sym typeface="Wingdings" panose="05000000000000000000" pitchFamily="2" charset="2"/>
              </a:rPr>
              <a:t>home</a:t>
            </a:r>
            <a:r>
              <a:rPr lang="de-DE" altLang="de-DE" sz="1800" b="1" dirty="0">
                <a:sym typeface="Wingdings" panose="05000000000000000000" pitchFamily="2" charset="2"/>
              </a:rPr>
              <a:t>! </a:t>
            </a:r>
          </a:p>
          <a:p>
            <a:pPr algn="l">
              <a:spcBef>
                <a:spcPts val="0"/>
              </a:spcBef>
            </a:pPr>
            <a:endParaRPr lang="de-DE" altLang="de-DE" sz="1600" b="1" dirty="0" smtClean="0"/>
          </a:p>
          <a:p>
            <a:pPr algn="l">
              <a:spcBef>
                <a:spcPts val="0"/>
              </a:spcBef>
            </a:pPr>
            <a:endParaRPr lang="de-DE" altLang="de-DE" sz="1600" b="1" dirty="0"/>
          </a:p>
          <a:p>
            <a:pPr algn="l">
              <a:spcBef>
                <a:spcPts val="0"/>
              </a:spcBef>
            </a:pPr>
            <a:r>
              <a:rPr lang="de-DE" altLang="de-DE" sz="1600" dirty="0">
                <a:sym typeface="Wingdings" panose="05000000000000000000" pitchFamily="2" charset="2"/>
              </a:rPr>
              <a:t>Every </a:t>
            </a:r>
            <a:r>
              <a:rPr lang="de-DE" altLang="de-DE" sz="1600" dirty="0" err="1">
                <a:sym typeface="Wingdings" panose="05000000000000000000" pitchFamily="2" charset="2"/>
              </a:rPr>
              <a:t>event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needs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something</a:t>
            </a:r>
            <a:r>
              <a:rPr lang="de-DE" altLang="de-DE" sz="1600" dirty="0">
                <a:sym typeface="Wingdings" panose="05000000000000000000" pitchFamily="2" charset="2"/>
              </a:rPr>
              <a:t> like a "</a:t>
            </a:r>
            <a:r>
              <a:rPr lang="de-DE" altLang="de-DE" sz="1600" dirty="0" err="1">
                <a:sym typeface="Wingdings" panose="05000000000000000000" pitchFamily="2" charset="2"/>
              </a:rPr>
              <a:t>home</a:t>
            </a:r>
            <a:r>
              <a:rPr lang="de-DE" altLang="de-DE" sz="1600" dirty="0">
                <a:sym typeface="Wingdings" panose="05000000000000000000" pitchFamily="2" charset="2"/>
              </a:rPr>
              <a:t>-base" </a:t>
            </a:r>
            <a:r>
              <a:rPr lang="de-DE" altLang="de-DE" sz="1600" dirty="0" err="1">
                <a:sym typeface="Wingdings" panose="05000000000000000000" pitchFamily="2" charset="2"/>
              </a:rPr>
              <a:t>where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the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guests</a:t>
            </a:r>
            <a:r>
              <a:rPr lang="de-DE" altLang="de-DE" sz="1600" dirty="0">
                <a:sym typeface="Wingdings" panose="05000000000000000000" pitchFamily="2" charset="2"/>
              </a:rPr>
              <a:t> find </a:t>
            </a:r>
            <a:r>
              <a:rPr lang="de-DE" altLang="de-DE" sz="1600" dirty="0" err="1">
                <a:sym typeface="Wingdings" panose="05000000000000000000" pitchFamily="2" charset="2"/>
              </a:rPr>
              <a:t>both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the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startingpoint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for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the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activities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and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the</a:t>
            </a:r>
            <a:r>
              <a:rPr lang="de-DE" altLang="de-DE" sz="1600" dirty="0">
                <a:sym typeface="Wingdings" panose="05000000000000000000" pitchFamily="2" charset="2"/>
              </a:rPr>
              <a:t> final </a:t>
            </a:r>
            <a:r>
              <a:rPr lang="de-DE" altLang="de-DE" sz="1600" dirty="0" err="1">
                <a:sym typeface="Wingdings" panose="05000000000000000000" pitchFamily="2" charset="2"/>
              </a:rPr>
              <a:t>destination</a:t>
            </a:r>
            <a:r>
              <a:rPr lang="de-DE" altLang="de-DE" sz="1600" dirty="0">
                <a:sym typeface="Wingdings" panose="05000000000000000000" pitchFamily="2" charset="2"/>
              </a:rPr>
              <a:t> after an </a:t>
            </a:r>
            <a:r>
              <a:rPr lang="de-DE" altLang="de-DE" sz="1600" dirty="0" err="1">
                <a:sym typeface="Wingdings" panose="05000000000000000000" pitchFamily="2" charset="2"/>
              </a:rPr>
              <a:t>exciting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day</a:t>
            </a:r>
            <a:r>
              <a:rPr lang="de-DE" altLang="de-DE" sz="1600" dirty="0">
                <a:sym typeface="Wingdings" panose="05000000000000000000" pitchFamily="2" charset="2"/>
              </a:rPr>
              <a:t> at </a:t>
            </a:r>
            <a:r>
              <a:rPr lang="de-DE" altLang="de-DE" sz="1600" dirty="0" err="1">
                <a:sym typeface="Wingdings" panose="05000000000000000000" pitchFamily="2" charset="2"/>
              </a:rPr>
              <a:t>the</a:t>
            </a:r>
            <a:r>
              <a:rPr lang="de-DE" altLang="de-DE" sz="1600" dirty="0">
                <a:sym typeface="Wingdings" panose="05000000000000000000" pitchFamily="2" charset="2"/>
              </a:rPr>
              <a:t> Driving Camp Pachfurth! 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 err="1">
                <a:sym typeface="Wingdings" panose="05000000000000000000" pitchFamily="2" charset="2"/>
              </a:rPr>
              <a:t>Our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building</a:t>
            </a:r>
            <a:r>
              <a:rPr lang="de-DE" altLang="de-DE" sz="1600" dirty="0">
                <a:sym typeface="Wingdings" panose="05000000000000000000" pitchFamily="2" charset="2"/>
              </a:rPr>
              <a:t> - high-quality </a:t>
            </a:r>
            <a:r>
              <a:rPr lang="de-DE" altLang="de-DE" sz="1600" dirty="0" err="1">
                <a:sym typeface="Wingdings" panose="05000000000000000000" pitchFamily="2" charset="2"/>
              </a:rPr>
              <a:t>and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very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much</a:t>
            </a:r>
            <a:r>
              <a:rPr lang="de-DE" altLang="de-DE" sz="1600" dirty="0">
                <a:sym typeface="Wingdings" panose="05000000000000000000" pitchFamily="2" charset="2"/>
              </a:rPr>
              <a:t> flexible - </a:t>
            </a:r>
            <a:r>
              <a:rPr lang="de-DE" altLang="de-DE" sz="1600" dirty="0" err="1">
                <a:sym typeface="Wingdings" panose="05000000000000000000" pitchFamily="2" charset="2"/>
              </a:rPr>
              <a:t>is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perfectly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suited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for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product-presentations</a:t>
            </a:r>
            <a:r>
              <a:rPr lang="de-DE" altLang="de-DE" sz="1600" dirty="0">
                <a:sym typeface="Wingdings" panose="05000000000000000000" pitchFamily="2" charset="2"/>
              </a:rPr>
              <a:t>, incentives, </a:t>
            </a:r>
            <a:r>
              <a:rPr lang="de-DE" altLang="de-DE" sz="1600" dirty="0" err="1">
                <a:sym typeface="Wingdings" panose="05000000000000000000" pitchFamily="2" charset="2"/>
              </a:rPr>
              <a:t>seminars</a:t>
            </a:r>
            <a:r>
              <a:rPr lang="de-DE" altLang="de-DE" sz="1600" dirty="0">
                <a:sym typeface="Wingdings" panose="05000000000000000000" pitchFamily="2" charset="2"/>
              </a:rPr>
              <a:t>, in-house-trainings </a:t>
            </a:r>
            <a:r>
              <a:rPr lang="de-DE" altLang="de-DE" sz="1600" dirty="0" err="1">
                <a:sym typeface="Wingdings" panose="05000000000000000000" pitchFamily="2" charset="2"/>
              </a:rPr>
              <a:t>or</a:t>
            </a:r>
            <a:r>
              <a:rPr lang="de-DE" altLang="de-DE" sz="1600" dirty="0">
                <a:sym typeface="Wingdings" panose="05000000000000000000" pitchFamily="2" charset="2"/>
              </a:rPr>
              <a:t> an </a:t>
            </a:r>
            <a:r>
              <a:rPr lang="de-DE" altLang="de-DE" sz="1600" dirty="0" err="1">
                <a:sym typeface="Wingdings" panose="05000000000000000000" pitchFamily="2" charset="2"/>
              </a:rPr>
              <a:t>event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for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company-staff</a:t>
            </a:r>
            <a:r>
              <a:rPr lang="de-DE" altLang="de-DE" sz="1600" dirty="0">
                <a:sym typeface="Wingdings" panose="05000000000000000000" pitchFamily="2" charset="2"/>
              </a:rPr>
              <a:t>. 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 err="1">
                <a:sym typeface="Wingdings" panose="05000000000000000000" pitchFamily="2" charset="2"/>
              </a:rPr>
              <a:t>Beside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the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unique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driving</a:t>
            </a:r>
            <a:r>
              <a:rPr lang="de-DE" altLang="de-DE" sz="1600" dirty="0">
                <a:sym typeface="Wingdings" panose="05000000000000000000" pitchFamily="2" charset="2"/>
              </a:rPr>
              <a:t>-area </a:t>
            </a:r>
            <a:r>
              <a:rPr lang="de-DE" altLang="de-DE" sz="1600" dirty="0" err="1">
                <a:sym typeface="Wingdings" panose="05000000000000000000" pitchFamily="2" charset="2"/>
              </a:rPr>
              <a:t>our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building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provides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the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following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qualities</a:t>
            </a:r>
            <a:r>
              <a:rPr lang="de-DE" altLang="de-DE" sz="1600" dirty="0">
                <a:sym typeface="Wingdings" panose="05000000000000000000" pitchFamily="2" charset="2"/>
              </a:rPr>
              <a:t>: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Entrance</a:t>
            </a:r>
            <a:r>
              <a:rPr lang="de-DE" altLang="de-DE" sz="1600" dirty="0" smtClean="0">
                <a:sym typeface="Wingdings" panose="05000000000000000000" pitchFamily="2" charset="2"/>
              </a:rPr>
              <a:t> hall </a:t>
            </a:r>
            <a:r>
              <a:rPr lang="de-DE" altLang="de-DE" sz="1600" dirty="0">
                <a:sym typeface="Wingdings" panose="05000000000000000000" pitchFamily="2" charset="2"/>
              </a:rPr>
              <a:t>(250m²)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Two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further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halls</a:t>
            </a:r>
            <a:r>
              <a:rPr lang="de-DE" altLang="de-DE" sz="1600" dirty="0">
                <a:sym typeface="Wingdings" panose="05000000000000000000" pitchFamily="2" charset="2"/>
              </a:rPr>
              <a:t> (400 </a:t>
            </a:r>
            <a:r>
              <a:rPr lang="de-DE" altLang="de-DE" sz="1600" dirty="0" err="1">
                <a:sym typeface="Wingdings" panose="05000000000000000000" pitchFamily="2" charset="2"/>
              </a:rPr>
              <a:t>and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smtClean="0">
                <a:sym typeface="Wingdings" panose="05000000000000000000" pitchFamily="2" charset="2"/>
              </a:rPr>
              <a:t>750m²</a:t>
            </a:r>
            <a:r>
              <a:rPr lang="de-DE" altLang="de-DE" sz="1600" dirty="0">
                <a:sym typeface="Wingdings" panose="05000000000000000000" pitchFamily="2" charset="2"/>
              </a:rPr>
              <a:t>) </a:t>
            </a:r>
            <a:r>
              <a:rPr lang="de-DE" altLang="de-DE" sz="1600" dirty="0" err="1">
                <a:sym typeface="Wingdings" panose="05000000000000000000" pitchFamily="2" charset="2"/>
              </a:rPr>
              <a:t>both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independent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and</a:t>
            </a:r>
            <a:r>
              <a:rPr lang="de-DE" altLang="de-DE" sz="1600" dirty="0">
                <a:sym typeface="Wingdings" panose="05000000000000000000" pitchFamily="2" charset="2"/>
              </a:rPr>
              <a:t> fit </a:t>
            </a:r>
            <a:r>
              <a:rPr lang="de-DE" altLang="de-DE" sz="1600" dirty="0" err="1">
                <a:sym typeface="Wingdings" panose="05000000000000000000" pitchFamily="2" charset="2"/>
              </a:rPr>
              <a:t>for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vehicles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Five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seminar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rooms</a:t>
            </a:r>
            <a:r>
              <a:rPr lang="de-DE" altLang="de-DE" sz="1600" dirty="0">
                <a:sym typeface="Wingdings" panose="05000000000000000000" pitchFamily="2" charset="2"/>
              </a:rPr>
              <a:t> (40 - 80m²)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An office </a:t>
            </a:r>
            <a:r>
              <a:rPr lang="de-DE" altLang="de-DE" sz="1600" dirty="0" err="1">
                <a:sym typeface="Wingdings" panose="05000000000000000000" pitchFamily="2" charset="2"/>
              </a:rPr>
              <a:t>with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reception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desk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for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registration</a:t>
            </a:r>
            <a:r>
              <a:rPr lang="de-DE" altLang="de-DE" sz="1600" dirty="0">
                <a:sym typeface="Wingdings" panose="05000000000000000000" pitchFamily="2" charset="2"/>
              </a:rPr>
              <a:t> in </a:t>
            </a:r>
            <a:r>
              <a:rPr lang="de-DE" altLang="de-DE" sz="1600" dirty="0" err="1">
                <a:sym typeface="Wingdings" panose="05000000000000000000" pitchFamily="2" charset="2"/>
              </a:rPr>
              <a:t>case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of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longer</a:t>
            </a:r>
            <a:r>
              <a:rPr lang="de-DE" altLang="de-DE" sz="1600" dirty="0">
                <a:sym typeface="Wingdings" panose="05000000000000000000" pitchFamily="2" charset="2"/>
              </a:rPr>
              <a:t> events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Different </a:t>
            </a:r>
            <a:r>
              <a:rPr lang="de-DE" altLang="de-DE" sz="1600" dirty="0" smtClean="0">
                <a:sym typeface="Wingdings" panose="05000000000000000000" pitchFamily="2" charset="2"/>
              </a:rPr>
              <a:t>back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offices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>
                <a:sym typeface="Wingdings" panose="05000000000000000000" pitchFamily="2" charset="2"/>
              </a:rPr>
              <a:t>(15 - 50m²)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Separate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service</a:t>
            </a:r>
            <a:r>
              <a:rPr lang="de-DE" altLang="de-DE" sz="1600" dirty="0" smtClean="0">
                <a:sym typeface="Wingdings" panose="05000000000000000000" pitchFamily="2" charset="2"/>
              </a:rPr>
              <a:t> box </a:t>
            </a:r>
            <a:r>
              <a:rPr lang="de-DE" altLang="de-DE" sz="1600" dirty="0" err="1">
                <a:sym typeface="Wingdings" panose="05000000000000000000" pitchFamily="2" charset="2"/>
              </a:rPr>
              <a:t>for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car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service</a:t>
            </a:r>
            <a:r>
              <a:rPr lang="de-DE" altLang="de-DE" sz="1600" dirty="0" smtClean="0">
                <a:sym typeface="Wingdings" panose="05000000000000000000" pitchFamily="2" charset="2"/>
              </a:rPr>
              <a:t> (</a:t>
            </a:r>
            <a:r>
              <a:rPr lang="de-DE" altLang="de-DE" sz="1600" dirty="0">
                <a:sym typeface="Wingdings" panose="05000000000000000000" pitchFamily="2" charset="2"/>
              </a:rPr>
              <a:t>70m²)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and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car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wash</a:t>
            </a:r>
            <a:endParaRPr lang="de-DE" altLang="de-DE" sz="1600" dirty="0" smtClean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>
                <a:sym typeface="Wingdings" panose="05000000000000000000" pitchFamily="2" charset="2"/>
              </a:rPr>
              <a:t>Log </a:t>
            </a:r>
            <a:r>
              <a:rPr lang="de-DE" altLang="de-DE" sz="1600" dirty="0" err="1">
                <a:sym typeface="Wingdings" panose="05000000000000000000" pitchFamily="2" charset="2"/>
              </a:rPr>
              <a:t>cabin</a:t>
            </a:r>
            <a:r>
              <a:rPr lang="de-DE" altLang="de-DE" sz="1600" dirty="0">
                <a:sym typeface="Wingdings" panose="05000000000000000000" pitchFamily="2" charset="2"/>
              </a:rPr>
              <a:t> at </a:t>
            </a:r>
            <a:r>
              <a:rPr lang="de-DE" altLang="de-DE" sz="1600" dirty="0" err="1">
                <a:sym typeface="Wingdings" panose="05000000000000000000" pitchFamily="2" charset="2"/>
              </a:rPr>
              <a:t>the</a:t>
            </a:r>
            <a:r>
              <a:rPr lang="de-DE" altLang="de-DE" sz="1600" dirty="0">
                <a:sym typeface="Wingdings" panose="05000000000000000000" pitchFamily="2" charset="2"/>
              </a:rPr>
              <a:t> off-road </a:t>
            </a:r>
            <a:r>
              <a:rPr lang="de-DE" altLang="de-DE" sz="1600" dirty="0" err="1">
                <a:sym typeface="Wingdings" panose="05000000000000000000" pitchFamily="2" charset="2"/>
              </a:rPr>
              <a:t>area</a:t>
            </a:r>
            <a:r>
              <a:rPr lang="de-DE" altLang="de-DE" sz="1600" dirty="0">
                <a:sym typeface="Wingdings" panose="05000000000000000000" pitchFamily="2" charset="2"/>
              </a:rPr>
              <a:t> (</a:t>
            </a:r>
            <a:r>
              <a:rPr lang="de-DE" altLang="de-DE" sz="1600" dirty="0" err="1">
                <a:sym typeface="Wingdings" panose="05000000000000000000" pitchFamily="2" charset="2"/>
              </a:rPr>
              <a:t>for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more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than</a:t>
            </a:r>
            <a:r>
              <a:rPr lang="de-DE" altLang="de-DE" sz="1600" dirty="0">
                <a:sym typeface="Wingdings" panose="05000000000000000000" pitchFamily="2" charset="2"/>
              </a:rPr>
              <a:t> 50 </a:t>
            </a:r>
            <a:r>
              <a:rPr lang="de-DE" altLang="de-DE" sz="1600" dirty="0" err="1">
                <a:sym typeface="Wingdings" panose="05000000000000000000" pitchFamily="2" charset="2"/>
              </a:rPr>
              <a:t>people</a:t>
            </a:r>
            <a:r>
              <a:rPr lang="de-DE" altLang="de-DE" sz="1600" dirty="0">
                <a:sym typeface="Wingdings" panose="05000000000000000000" pitchFamily="2" charset="2"/>
              </a:rPr>
              <a:t>) </a:t>
            </a:r>
            <a:endParaRPr lang="de-DE" altLang="de-DE" sz="1600" dirty="0" smtClean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Four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advertising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banners</a:t>
            </a:r>
            <a:r>
              <a:rPr lang="de-DE" altLang="de-DE" sz="1600" dirty="0" smtClean="0">
                <a:sym typeface="Wingdings" panose="05000000000000000000" pitchFamily="2" charset="2"/>
              </a:rPr>
              <a:t> on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main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building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and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billboards</a:t>
            </a:r>
            <a:r>
              <a:rPr lang="de-DE" altLang="de-DE" sz="1600" dirty="0" smtClean="0">
                <a:sym typeface="Wingdings" panose="05000000000000000000" pitchFamily="2" charset="2"/>
              </a:rPr>
              <a:t> on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the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tracks</a:t>
            </a: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endParaRPr lang="de-DE" altLang="de-DE" sz="1600" dirty="0">
              <a:sym typeface="Wingdings" panose="05000000000000000000" pitchFamily="2" charset="2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2924175"/>
            <a:ext cx="3672840" cy="1549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1158874"/>
            <a:ext cx="3672840" cy="154838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4690492"/>
            <a:ext cx="3672840" cy="15467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363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920750"/>
            <a:ext cx="11508940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41444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err="1"/>
              <a:t>event</a:t>
            </a:r>
            <a:r>
              <a:rPr lang="de-DE" altLang="de-DE" sz="800" b="1" dirty="0"/>
              <a:t> hall 2 - </a:t>
            </a:r>
            <a:r>
              <a:rPr lang="de-DE" altLang="de-DE" sz="800" b="1" dirty="0" err="1"/>
              <a:t>view</a:t>
            </a:r>
            <a:r>
              <a:rPr lang="de-DE" altLang="de-DE" sz="800" b="1" dirty="0"/>
              <a:t> </a:t>
            </a:r>
            <a:r>
              <a:rPr lang="de-DE" altLang="de-DE" sz="800" b="1" dirty="0" smtClean="0"/>
              <a:t>on </a:t>
            </a:r>
            <a:r>
              <a:rPr lang="de-DE" altLang="de-DE" sz="800" b="1" dirty="0" err="1" smtClean="0"/>
              <a:t>seminar</a:t>
            </a:r>
            <a:r>
              <a:rPr lang="de-DE" altLang="de-DE" sz="800" b="1" dirty="0" smtClean="0"/>
              <a:t> </a:t>
            </a:r>
            <a:r>
              <a:rPr lang="de-DE" altLang="de-DE" sz="800" b="1" dirty="0" err="1" smtClean="0"/>
              <a:t>room</a:t>
            </a:r>
            <a:r>
              <a:rPr lang="de-DE" altLang="de-DE" sz="800" b="1" dirty="0" smtClean="0"/>
              <a:t> (</a:t>
            </a:r>
            <a:r>
              <a:rPr lang="de-DE" altLang="de-DE" sz="800" b="1" dirty="0" err="1" smtClean="0"/>
              <a:t>right</a:t>
            </a:r>
            <a:r>
              <a:rPr lang="de-DE" altLang="de-DE" sz="800" b="1" dirty="0" smtClean="0"/>
              <a:t>)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372244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03025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160973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err="1"/>
              <a:t>event</a:t>
            </a:r>
            <a:r>
              <a:rPr lang="de-DE" altLang="de-DE" sz="800" b="1" dirty="0"/>
              <a:t> hall 2 - </a:t>
            </a:r>
            <a:r>
              <a:rPr lang="de-DE" altLang="de-DE" sz="800" b="1" dirty="0" err="1"/>
              <a:t>seminar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room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344890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761999" y="2924174"/>
            <a:ext cx="3038475" cy="300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16116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err="1"/>
              <a:t>event</a:t>
            </a:r>
            <a:r>
              <a:rPr lang="de-DE" altLang="de-DE" sz="800" b="1" dirty="0"/>
              <a:t> hall 2 - </a:t>
            </a:r>
            <a:r>
              <a:rPr lang="de-DE" altLang="de-DE" sz="800" b="1" dirty="0" err="1"/>
              <a:t>ground</a:t>
            </a:r>
            <a:r>
              <a:rPr lang="de-DE" altLang="de-DE" sz="800" b="1" dirty="0"/>
              <a:t> plan </a:t>
            </a:r>
            <a:r>
              <a:rPr lang="de-DE" altLang="de-DE" sz="800" b="1" dirty="0" err="1"/>
              <a:t>of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first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floor</a:t>
            </a:r>
            <a:endParaRPr lang="de-DE" altLang="de-DE" sz="800" b="1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04"/>
          <a:stretch>
            <a:fillRect/>
          </a:stretch>
        </p:blipFill>
        <p:spPr bwMode="auto">
          <a:xfrm>
            <a:off x="643731" y="1047631"/>
            <a:ext cx="10904538" cy="520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75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03025" cy="55610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124104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err="1"/>
              <a:t>event</a:t>
            </a:r>
            <a:r>
              <a:rPr lang="de-DE" altLang="de-DE" sz="800" b="1" dirty="0"/>
              <a:t> hall 2 - </a:t>
            </a:r>
            <a:r>
              <a:rPr lang="de-DE" altLang="de-DE" sz="800" b="1" dirty="0" err="1"/>
              <a:t>arcade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106709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03026" cy="55610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148309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err="1" smtClean="0"/>
              <a:t>service</a:t>
            </a:r>
            <a:r>
              <a:rPr lang="de-DE" altLang="de-DE" sz="800" b="1" dirty="0" smtClean="0"/>
              <a:t> box </a:t>
            </a:r>
            <a:r>
              <a:rPr lang="de-DE" altLang="de-DE" sz="800" b="1" dirty="0" err="1" smtClean="0"/>
              <a:t>and</a:t>
            </a:r>
            <a:r>
              <a:rPr lang="de-DE" altLang="de-DE" sz="800" b="1" dirty="0" smtClean="0"/>
              <a:t> </a:t>
            </a:r>
            <a:r>
              <a:rPr lang="de-DE" altLang="de-DE" sz="800" b="1" dirty="0" err="1" smtClean="0"/>
              <a:t>car</a:t>
            </a:r>
            <a:r>
              <a:rPr lang="de-DE" altLang="de-DE" sz="800" b="1" dirty="0" smtClean="0"/>
              <a:t> </a:t>
            </a:r>
            <a:r>
              <a:rPr lang="de-DE" altLang="de-DE" sz="800" b="1" dirty="0" err="1" smtClean="0"/>
              <a:t>wash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356389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03025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41925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smtClean="0"/>
              <a:t>Training </a:t>
            </a:r>
            <a:r>
              <a:rPr lang="de-DE" altLang="de-DE" sz="800" b="1" dirty="0" err="1" smtClean="0"/>
              <a:t>rooms</a:t>
            </a:r>
            <a:r>
              <a:rPr lang="de-DE" altLang="de-DE" sz="800" b="1" dirty="0" smtClean="0"/>
              <a:t> </a:t>
            </a:r>
            <a:r>
              <a:rPr lang="de-DE" altLang="de-DE" sz="800" b="1" dirty="0" err="1" smtClean="0"/>
              <a:t>with</a:t>
            </a:r>
            <a:r>
              <a:rPr lang="de-DE" altLang="de-DE" sz="800" b="1" dirty="0" smtClean="0"/>
              <a:t> </a:t>
            </a:r>
            <a:r>
              <a:rPr lang="de-DE" altLang="de-DE" sz="800" b="1" dirty="0" err="1" smtClean="0"/>
              <a:t>billboards</a:t>
            </a:r>
            <a:r>
              <a:rPr lang="de-DE" altLang="de-DE" sz="800" b="1" dirty="0" smtClean="0"/>
              <a:t> on </a:t>
            </a:r>
            <a:r>
              <a:rPr lang="de-DE" altLang="de-DE" sz="800" b="1" dirty="0" err="1" smtClean="0"/>
              <a:t>the</a:t>
            </a:r>
            <a:r>
              <a:rPr lang="de-DE" altLang="de-DE" sz="800" b="1" dirty="0" smtClean="0"/>
              <a:t> </a:t>
            </a:r>
            <a:r>
              <a:rPr lang="de-DE" altLang="de-DE" sz="800" b="1" dirty="0" err="1" smtClean="0"/>
              <a:t>track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396425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920751"/>
            <a:ext cx="11503025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149271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/>
              <a:t>log </a:t>
            </a:r>
            <a:r>
              <a:rPr lang="de-DE" altLang="de-DE" sz="800" b="1" dirty="0" err="1"/>
              <a:t>cabin</a:t>
            </a:r>
            <a:r>
              <a:rPr lang="de-DE" altLang="de-DE" sz="800" b="1" dirty="0"/>
              <a:t> at off-road </a:t>
            </a:r>
            <a:r>
              <a:rPr lang="de-DE" altLang="de-DE" sz="800" b="1" dirty="0" err="1"/>
              <a:t>area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63373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16786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err="1" smtClean="0"/>
              <a:t>buildings</a:t>
            </a:r>
            <a:r>
              <a:rPr lang="de-DE" altLang="de-DE" sz="800" b="1" dirty="0" smtClean="0"/>
              <a:t> </a:t>
            </a:r>
            <a:r>
              <a:rPr lang="de-DE" altLang="de-DE" sz="800" b="1" dirty="0"/>
              <a:t>- </a:t>
            </a:r>
            <a:r>
              <a:rPr lang="de-DE" altLang="de-DE" sz="800" b="1" dirty="0" err="1"/>
              <a:t>general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overview</a:t>
            </a:r>
            <a:r>
              <a:rPr lang="de-DE" altLang="de-DE" sz="800" b="1" dirty="0"/>
              <a:t>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920751"/>
            <a:ext cx="11503025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535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ihandform 6"/>
          <p:cNvSpPr/>
          <p:nvPr/>
        </p:nvSpPr>
        <p:spPr>
          <a:xfrm>
            <a:off x="1271588" y="3081338"/>
            <a:ext cx="2552700" cy="1909762"/>
          </a:xfrm>
          <a:custGeom>
            <a:avLst/>
            <a:gdLst>
              <a:gd name="connsiteX0" fmla="*/ 28575 w 2552700"/>
              <a:gd name="connsiteY0" fmla="*/ 4762 h 1909762"/>
              <a:gd name="connsiteX1" fmla="*/ 1095375 w 2552700"/>
              <a:gd name="connsiteY1" fmla="*/ 0 h 1909762"/>
              <a:gd name="connsiteX2" fmla="*/ 1090612 w 2552700"/>
              <a:gd name="connsiteY2" fmla="*/ 581025 h 1909762"/>
              <a:gd name="connsiteX3" fmla="*/ 1852612 w 2552700"/>
              <a:gd name="connsiteY3" fmla="*/ 590550 h 1909762"/>
              <a:gd name="connsiteX4" fmla="*/ 2157412 w 2552700"/>
              <a:gd name="connsiteY4" fmla="*/ 719137 h 1909762"/>
              <a:gd name="connsiteX5" fmla="*/ 2552700 w 2552700"/>
              <a:gd name="connsiteY5" fmla="*/ 1704975 h 1909762"/>
              <a:gd name="connsiteX6" fmla="*/ 1147762 w 2552700"/>
              <a:gd name="connsiteY6" fmla="*/ 1690687 h 1909762"/>
              <a:gd name="connsiteX7" fmla="*/ 1143000 w 2552700"/>
              <a:gd name="connsiteY7" fmla="*/ 1909762 h 1909762"/>
              <a:gd name="connsiteX8" fmla="*/ 0 w 2552700"/>
              <a:gd name="connsiteY8" fmla="*/ 1895475 h 1909762"/>
              <a:gd name="connsiteX9" fmla="*/ 28575 w 2552700"/>
              <a:gd name="connsiteY9" fmla="*/ 4762 h 190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2700" h="1909762">
                <a:moveTo>
                  <a:pt x="28575" y="4762"/>
                </a:moveTo>
                <a:lnTo>
                  <a:pt x="1095375" y="0"/>
                </a:lnTo>
                <a:cubicBezTo>
                  <a:pt x="1093787" y="193675"/>
                  <a:pt x="1092200" y="387350"/>
                  <a:pt x="1090612" y="581025"/>
                </a:cubicBezTo>
                <a:lnTo>
                  <a:pt x="1852612" y="590550"/>
                </a:lnTo>
                <a:lnTo>
                  <a:pt x="2157412" y="719137"/>
                </a:lnTo>
                <a:lnTo>
                  <a:pt x="2552700" y="1704975"/>
                </a:lnTo>
                <a:lnTo>
                  <a:pt x="1147762" y="1690687"/>
                </a:lnTo>
                <a:lnTo>
                  <a:pt x="1143000" y="1909762"/>
                </a:lnTo>
                <a:lnTo>
                  <a:pt x="0" y="1895475"/>
                </a:lnTo>
                <a:lnTo>
                  <a:pt x="28575" y="47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982947"/>
            <a:ext cx="641032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31666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err="1"/>
              <a:t>main</a:t>
            </a:r>
            <a:r>
              <a:rPr lang="de-DE" altLang="de-DE" sz="800" b="1" dirty="0"/>
              <a:t> </a:t>
            </a:r>
            <a:r>
              <a:rPr lang="de-DE" altLang="de-DE" sz="800" b="1" dirty="0" err="1" smtClean="0"/>
              <a:t>building</a:t>
            </a:r>
            <a:r>
              <a:rPr lang="de-DE" altLang="de-DE" sz="800" b="1" dirty="0" smtClean="0"/>
              <a:t> </a:t>
            </a:r>
            <a:r>
              <a:rPr lang="de-DE" altLang="de-DE" sz="800" b="1" dirty="0"/>
              <a:t>- </a:t>
            </a:r>
            <a:r>
              <a:rPr lang="de-DE" altLang="de-DE" sz="800" b="1" dirty="0" err="1"/>
              <a:t>ground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floor</a:t>
            </a:r>
            <a:r>
              <a:rPr lang="de-DE" altLang="de-DE" sz="800" b="1" dirty="0"/>
              <a:t> &amp; </a:t>
            </a:r>
            <a:r>
              <a:rPr lang="de-DE" altLang="de-DE" sz="800" b="1" dirty="0" err="1"/>
              <a:t>first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floor</a:t>
            </a:r>
            <a:r>
              <a:rPr lang="de-DE" altLang="de-DE" sz="800" b="1" dirty="0"/>
              <a:t>  </a:t>
            </a: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073" y="2392219"/>
            <a:ext cx="6469611" cy="40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85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49"/>
            <a:ext cx="11503025" cy="55610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31024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err="1" smtClean="0"/>
              <a:t>main</a:t>
            </a:r>
            <a:r>
              <a:rPr lang="de-DE" altLang="de-DE" sz="800" b="1" dirty="0" smtClean="0"/>
              <a:t> </a:t>
            </a:r>
            <a:r>
              <a:rPr lang="de-DE" altLang="de-DE" sz="800" b="1" dirty="0" err="1" smtClean="0"/>
              <a:t>building</a:t>
            </a:r>
            <a:r>
              <a:rPr lang="de-DE" altLang="de-DE" sz="800" b="1" dirty="0" smtClean="0"/>
              <a:t> - </a:t>
            </a:r>
            <a:r>
              <a:rPr lang="de-DE" altLang="de-DE" sz="800" b="1" dirty="0" err="1"/>
              <a:t>entrance</a:t>
            </a:r>
            <a:r>
              <a:rPr lang="de-DE" altLang="de-DE" sz="800" b="1" dirty="0"/>
              <a:t> </a:t>
            </a:r>
            <a:r>
              <a:rPr lang="de-DE" altLang="de-DE" sz="800" b="1" dirty="0" err="1" smtClean="0"/>
              <a:t>with</a:t>
            </a:r>
            <a:r>
              <a:rPr lang="de-DE" altLang="de-DE" sz="800" b="1" dirty="0" smtClean="0"/>
              <a:t> </a:t>
            </a:r>
            <a:r>
              <a:rPr lang="de-DE" altLang="de-DE" sz="800" b="1" dirty="0" err="1" smtClean="0"/>
              <a:t>banner</a:t>
            </a:r>
            <a:r>
              <a:rPr lang="de-DE" altLang="de-DE" sz="800" b="1" dirty="0" smtClean="0"/>
              <a:t> </a:t>
            </a:r>
            <a:r>
              <a:rPr lang="de-DE" altLang="de-DE" sz="800" b="1" dirty="0" err="1" smtClean="0"/>
              <a:t>ads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208025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920750"/>
            <a:ext cx="11503025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40482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err="1" smtClean="0"/>
              <a:t>main</a:t>
            </a:r>
            <a:r>
              <a:rPr lang="de-DE" altLang="de-DE" sz="800" b="1" dirty="0" smtClean="0"/>
              <a:t> </a:t>
            </a:r>
            <a:r>
              <a:rPr lang="de-DE" altLang="de-DE" sz="800" b="1" dirty="0" err="1" smtClean="0"/>
              <a:t>building</a:t>
            </a:r>
            <a:r>
              <a:rPr lang="de-DE" altLang="de-DE" sz="800" b="1" dirty="0" smtClean="0"/>
              <a:t> - </a:t>
            </a:r>
            <a:r>
              <a:rPr lang="de-DE" altLang="de-DE" sz="800" b="1" dirty="0" err="1" smtClean="0"/>
              <a:t>banner</a:t>
            </a:r>
            <a:r>
              <a:rPr lang="de-DE" altLang="de-DE" sz="800" b="1" dirty="0" smtClean="0"/>
              <a:t> </a:t>
            </a:r>
            <a:r>
              <a:rPr lang="de-DE" altLang="de-DE" sz="800" b="1" dirty="0" err="1" smtClean="0"/>
              <a:t>ads</a:t>
            </a:r>
            <a:r>
              <a:rPr lang="de-DE" altLang="de-DE" sz="800" b="1" dirty="0" smtClean="0"/>
              <a:t> on </a:t>
            </a:r>
            <a:r>
              <a:rPr lang="de-DE" altLang="de-DE" sz="800" b="1" dirty="0" err="1" smtClean="0"/>
              <a:t>the</a:t>
            </a:r>
            <a:r>
              <a:rPr lang="de-DE" altLang="de-DE" sz="800" b="1" dirty="0"/>
              <a:t> </a:t>
            </a:r>
            <a:r>
              <a:rPr lang="de-DE" altLang="de-DE" sz="800" b="1" dirty="0" err="1" smtClean="0"/>
              <a:t>side</a:t>
            </a:r>
            <a:r>
              <a:rPr lang="de-DE" altLang="de-DE" sz="800" b="1" dirty="0" smtClean="0"/>
              <a:t> wall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418982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39039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err="1" smtClean="0"/>
              <a:t>entrance</a:t>
            </a:r>
            <a:r>
              <a:rPr lang="de-DE" altLang="de-DE" sz="800" b="1" dirty="0" smtClean="0"/>
              <a:t> hall </a:t>
            </a:r>
            <a:r>
              <a:rPr lang="de-DE" altLang="de-DE" sz="800" b="1" dirty="0"/>
              <a:t>- </a:t>
            </a:r>
            <a:r>
              <a:rPr lang="de-DE" altLang="de-DE" sz="800" b="1" dirty="0" err="1"/>
              <a:t>ground</a:t>
            </a:r>
            <a:r>
              <a:rPr lang="de-DE" altLang="de-DE" sz="800" b="1" dirty="0"/>
              <a:t> plan </a:t>
            </a:r>
            <a:r>
              <a:rPr lang="de-DE" altLang="de-DE" sz="800" b="1" dirty="0" err="1"/>
              <a:t>of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ground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floor</a:t>
            </a:r>
            <a:endParaRPr lang="de-DE" altLang="de-DE" sz="800" b="1" dirty="0"/>
          </a:p>
        </p:txBody>
      </p:sp>
      <p:pic>
        <p:nvPicPr>
          <p:cNvPr id="6" name="Grafik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4" t="1776" b="5183"/>
          <a:stretch/>
        </p:blipFill>
        <p:spPr bwMode="auto">
          <a:xfrm>
            <a:off x="3285259" y="1005898"/>
            <a:ext cx="5621482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60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03025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197041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err="1" smtClean="0"/>
              <a:t>entrance</a:t>
            </a:r>
            <a:r>
              <a:rPr lang="de-DE" altLang="de-DE" sz="800" b="1" dirty="0" smtClean="0"/>
              <a:t> hall </a:t>
            </a:r>
            <a:r>
              <a:rPr lang="de-DE" altLang="de-DE" sz="800" b="1" dirty="0"/>
              <a:t>- </a:t>
            </a:r>
            <a:r>
              <a:rPr lang="de-DE" altLang="de-DE" sz="800" b="1" dirty="0" err="1"/>
              <a:t>view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from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entrance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411731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49"/>
            <a:ext cx="11503025" cy="55610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368562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err="1" smtClean="0"/>
              <a:t>entrance</a:t>
            </a:r>
            <a:r>
              <a:rPr lang="de-DE" altLang="de-DE" sz="800" b="1" dirty="0" smtClean="0"/>
              <a:t> hall </a:t>
            </a:r>
            <a:r>
              <a:rPr lang="de-DE" altLang="de-DE" sz="800" b="1" dirty="0"/>
              <a:t>- </a:t>
            </a:r>
            <a:r>
              <a:rPr lang="de-DE" altLang="de-DE" sz="800" b="1" dirty="0" err="1"/>
              <a:t>view</a:t>
            </a:r>
            <a:r>
              <a:rPr lang="de-DE" altLang="de-DE" sz="800" b="1" dirty="0"/>
              <a:t> </a:t>
            </a:r>
            <a:r>
              <a:rPr lang="de-DE" altLang="de-DE" sz="800" b="1" dirty="0" err="1"/>
              <a:t>from</a:t>
            </a:r>
            <a:r>
              <a:rPr lang="de-DE" altLang="de-DE" sz="800" b="1" dirty="0"/>
              <a:t> back </a:t>
            </a:r>
            <a:r>
              <a:rPr lang="de-DE" altLang="de-DE" sz="800" b="1" dirty="0" err="1" smtClean="0"/>
              <a:t>side</a:t>
            </a:r>
            <a:r>
              <a:rPr lang="de-DE" altLang="de-DE" sz="800" b="1" dirty="0" smtClean="0"/>
              <a:t> </a:t>
            </a:r>
            <a:r>
              <a:rPr lang="de-DE" altLang="de-DE" sz="800" b="1" dirty="0" err="1" smtClean="0"/>
              <a:t>with</a:t>
            </a:r>
            <a:r>
              <a:rPr lang="de-DE" altLang="de-DE" sz="800" b="1" dirty="0" smtClean="0"/>
              <a:t> </a:t>
            </a:r>
            <a:r>
              <a:rPr lang="de-DE" altLang="de-DE" sz="800" b="1" dirty="0" err="1" smtClean="0"/>
              <a:t>entrance</a:t>
            </a:r>
            <a:r>
              <a:rPr lang="de-DE" altLang="de-DE" sz="800" b="1" dirty="0" smtClean="0"/>
              <a:t>, </a:t>
            </a:r>
            <a:r>
              <a:rPr lang="de-DE" altLang="de-DE" sz="800" b="1" dirty="0" err="1" smtClean="0"/>
              <a:t>reception</a:t>
            </a:r>
            <a:r>
              <a:rPr lang="de-DE" altLang="de-DE" sz="800" b="1" dirty="0" smtClean="0"/>
              <a:t> </a:t>
            </a:r>
            <a:r>
              <a:rPr lang="de-DE" altLang="de-DE" sz="800" b="1" dirty="0" err="1" smtClean="0"/>
              <a:t>and</a:t>
            </a:r>
            <a:r>
              <a:rPr lang="de-DE" altLang="de-DE" sz="800" b="1" dirty="0" smtClean="0"/>
              <a:t> bar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101313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86166ADB02BB246AC1FA0E8EB9DA2EC" ma:contentTypeVersion="8" ma:contentTypeDescription="Ein neues Dokument erstellen." ma:contentTypeScope="" ma:versionID="be18a2667c19fbe0f5cdd97b42e2cf41">
  <xsd:schema xmlns:xsd="http://www.w3.org/2001/XMLSchema" xmlns:xs="http://www.w3.org/2001/XMLSchema" xmlns:p="http://schemas.microsoft.com/office/2006/metadata/properties" xmlns:ns2="c1e87580-b5fd-41cd-96a1-c3b2146fae6f" xmlns:ns3="b85dab71-8233-45f6-99d3-8237fc3f30c7" targetNamespace="http://schemas.microsoft.com/office/2006/metadata/properties" ma:root="true" ma:fieldsID="8e5645b7f40a628ec091cfc7d76919c6" ns2:_="" ns3:_="">
    <xsd:import namespace="c1e87580-b5fd-41cd-96a1-c3b2146fae6f"/>
    <xsd:import namespace="b85dab71-8233-45f6-99d3-8237fc3f30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e87580-b5fd-41cd-96a1-c3b2146fae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5dab71-8233-45f6-99d3-8237fc3f30c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46E4738-E0EB-4B50-AB65-641A9EFB9C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5B2534-5915-4BA4-90B6-4689B973A9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e87580-b5fd-41cd-96a1-c3b2146fae6f"/>
    <ds:schemaRef ds:uri="b85dab71-8233-45f6-99d3-8237fc3f30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05B5FD-28EB-4BEF-A52E-35354BC97A2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</Words>
  <Application>Microsoft Office PowerPoint</Application>
  <PresentationFormat>Breitbild</PresentationFormat>
  <Paragraphs>39</Paragraphs>
  <Slides>26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Tahoma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Thiesen</dc:creator>
  <cp:lastModifiedBy>Christian Thiesen</cp:lastModifiedBy>
  <cp:revision>70</cp:revision>
  <cp:lastPrinted>2017-11-15T15:30:32Z</cp:lastPrinted>
  <dcterms:created xsi:type="dcterms:W3CDTF">2017-11-08T14:06:07Z</dcterms:created>
  <dcterms:modified xsi:type="dcterms:W3CDTF">2017-12-11T15:30:40Z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0x010100A86166ADB02BB246AC1FA0E8EB9DA2EC</vt:lpwstr>
  </property>
</Properties>
</file>